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1817D-FB31-44BF-8740-42E45629AB38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BEFB-41F7-4F28-A86B-A3A3CE6870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tXq_Xpn3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1" y="0"/>
            <a:ext cx="5857916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mqDpYq8B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572164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7F2ezGA8b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3" y="0"/>
            <a:ext cx="578647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1_JJWi4-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1" y="0"/>
            <a:ext cx="5572165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A29W7YB2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"/>
            <a:ext cx="5500726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2019-10-29T04:42:41Z</dcterms:created>
  <dcterms:modified xsi:type="dcterms:W3CDTF">2019-10-29T04:49:37Z</dcterms:modified>
</cp:coreProperties>
</file>