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5018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3708-F021-42A6-B5D1-525F9091265D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7FC1-9A79-4166-87CE-0701440549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Спортсмены Красноярского края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35824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/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600" b="1" i="1" dirty="0"/>
              <a:t>Сёмин Александр Валерьевич </a:t>
            </a:r>
            <a:endParaRPr lang="ru-RU" sz="1600" b="1" i="1" dirty="0" smtClean="0"/>
          </a:p>
          <a:p>
            <a:pPr>
              <a:buNone/>
            </a:pPr>
            <a:r>
              <a:rPr lang="ru-RU" sz="1600" dirty="0"/>
              <a:t>Профессиональный российский хоккеист, заслуженный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мастер </a:t>
            </a:r>
            <a:r>
              <a:rPr lang="ru-RU" sz="1600" dirty="0"/>
              <a:t>спорта России </a:t>
            </a:r>
          </a:p>
          <a:p>
            <a:pPr>
              <a:buNone/>
            </a:pPr>
            <a:r>
              <a:rPr lang="ru-RU" sz="1600" dirty="0" smtClean="0"/>
              <a:t>Родился</a:t>
            </a:r>
            <a:r>
              <a:rPr lang="ru-RU" sz="1600" dirty="0"/>
              <a:t>: 3 марта 1984 года в Красноярске. </a:t>
            </a:r>
          </a:p>
          <a:p>
            <a:pPr>
              <a:buNone/>
            </a:pPr>
            <a:r>
              <a:rPr lang="ru-RU" sz="1600" dirty="0"/>
              <a:t>С детства увлекался хоккеем с шайбой, занимался в детской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школе </a:t>
            </a:r>
            <a:r>
              <a:rPr lang="ru-RU" sz="1600" dirty="0"/>
              <a:t>по хоккею, играл за юношескую команду «Трактор»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(</a:t>
            </a:r>
            <a:r>
              <a:rPr lang="ru-RU" sz="1600" dirty="0"/>
              <a:t>Челябинск).</a:t>
            </a:r>
          </a:p>
          <a:p>
            <a:pPr>
              <a:buNone/>
            </a:pPr>
            <a:r>
              <a:rPr lang="ru-RU" sz="1600" dirty="0"/>
              <a:t> Сезон 2001/2002 был началом взрослой карьеры —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Александр </a:t>
            </a:r>
            <a:r>
              <a:rPr lang="ru-RU" sz="1600" dirty="0"/>
              <a:t>перешел из молодежной команды в основную. В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2002 </a:t>
            </a:r>
            <a:r>
              <a:rPr lang="ru-RU" sz="1600" dirty="0"/>
              <a:t>году стал играть за «Ладу» (Тольятти).</a:t>
            </a:r>
          </a:p>
          <a:p>
            <a:pPr>
              <a:buNone/>
            </a:pPr>
            <a:r>
              <a:rPr lang="ru-RU" sz="1600" dirty="0"/>
              <a:t>В своём дебютном сезоне в НХЛ 2003/2004 Сёмин </a:t>
            </a:r>
            <a:r>
              <a:rPr lang="ru-RU" sz="1600" dirty="0" smtClean="0"/>
              <a:t>набрал</a:t>
            </a:r>
          </a:p>
          <a:p>
            <a:pPr>
              <a:buNone/>
            </a:pPr>
            <a:r>
              <a:rPr lang="ru-RU" sz="1600" dirty="0" smtClean="0"/>
              <a:t>22 </a:t>
            </a:r>
            <a:r>
              <a:rPr lang="ru-RU" sz="1600" dirty="0"/>
              <a:t>очка (10 шайб, 12 передач). После </a:t>
            </a:r>
            <a:r>
              <a:rPr lang="ru-RU" sz="1600" dirty="0" smtClean="0"/>
              <a:t>завершения </a:t>
            </a:r>
          </a:p>
          <a:p>
            <a:pPr>
              <a:buNone/>
            </a:pPr>
            <a:r>
              <a:rPr lang="ru-RU" sz="1600" dirty="0" smtClean="0"/>
              <a:t>регулярного </a:t>
            </a:r>
            <a:r>
              <a:rPr lang="ru-RU" sz="1600" dirty="0"/>
              <a:t>чемпионата он провёл концовку сезона в клубе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АХЛ </a:t>
            </a:r>
            <a:r>
              <a:rPr lang="ru-RU" sz="1600" dirty="0"/>
              <a:t>«Портленд </a:t>
            </a:r>
            <a:r>
              <a:rPr lang="ru-RU" sz="1600" dirty="0" err="1"/>
              <a:t>Пайретс</a:t>
            </a:r>
            <a:r>
              <a:rPr lang="ru-RU" sz="1600" dirty="0"/>
              <a:t>».</a:t>
            </a:r>
          </a:p>
          <a:p>
            <a:pPr>
              <a:buNone/>
            </a:pPr>
            <a:r>
              <a:rPr lang="ru-RU" sz="1600" dirty="0"/>
              <a:t>На время локаута в НХЛ вернулся в тольяттинскую «Ладу». Там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он </a:t>
            </a:r>
            <a:r>
              <a:rPr lang="ru-RU" sz="1600" dirty="0"/>
              <a:t>провел этот и следующий сезон 2005/2006 года.</a:t>
            </a:r>
          </a:p>
          <a:p>
            <a:pPr>
              <a:buNone/>
            </a:pPr>
            <a:r>
              <a:rPr lang="ru-RU" sz="1600" dirty="0"/>
              <a:t>С 2006 по 2012 гг. играл за «</a:t>
            </a:r>
            <a:r>
              <a:rPr lang="ru-RU" sz="1600" dirty="0" err="1"/>
              <a:t>Washington</a:t>
            </a:r>
            <a:r>
              <a:rPr lang="ru-RU" sz="1600" dirty="0"/>
              <a:t> </a:t>
            </a:r>
            <a:r>
              <a:rPr lang="ru-RU" sz="1600" dirty="0" err="1"/>
              <a:t>Capitals</a:t>
            </a:r>
            <a:r>
              <a:rPr lang="ru-RU" sz="1600" dirty="0"/>
              <a:t>». </a:t>
            </a:r>
          </a:p>
          <a:p>
            <a:pPr>
              <a:buNone/>
            </a:pPr>
            <a:r>
              <a:rPr lang="ru-RU" sz="1600" dirty="0"/>
              <a:t>После завершения сезона 2011-2012 у Александра закончился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контракт </a:t>
            </a:r>
            <a:r>
              <a:rPr lang="ru-RU" sz="1600" dirty="0"/>
              <a:t>с </a:t>
            </a:r>
            <a:r>
              <a:rPr lang="ru-RU" sz="1600" dirty="0" err="1"/>
              <a:t>Кэпиталз</a:t>
            </a:r>
            <a:r>
              <a:rPr lang="ru-RU" sz="1600" dirty="0"/>
              <a:t>. Вашингтон не стал подписывать новый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контракт </a:t>
            </a:r>
            <a:r>
              <a:rPr lang="ru-RU" sz="1600" dirty="0"/>
              <a:t>с Семиным.</a:t>
            </a:r>
          </a:p>
          <a:p>
            <a:pPr>
              <a:buNone/>
            </a:pPr>
            <a:r>
              <a:rPr lang="ru-RU" sz="1600" dirty="0"/>
              <a:t>26 июля 2012 года подписал однолетний контракт с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«Каролиной».</a:t>
            </a:r>
            <a:r>
              <a:rPr lang="ru-RU" sz="1600" b="1" dirty="0"/>
              <a:t> </a:t>
            </a:r>
            <a:endParaRPr lang="ru-RU" sz="1600" dirty="0"/>
          </a:p>
          <a:p>
            <a:pPr algn="just">
              <a:buNone/>
            </a:pPr>
            <a:endParaRPr lang="ru-RU" sz="1600" dirty="0"/>
          </a:p>
          <a:p>
            <a:pPr>
              <a:buNone/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18177"/>
            <a:ext cx="30003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6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27784"/>
          </a:xfrm>
        </p:spPr>
        <p:txBody>
          <a:bodyPr>
            <a:normAutofit fontScale="77500" lnSpcReduction="20000"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2100" b="1" i="1" dirty="0" smtClean="0"/>
              <a:t>Третьяков </a:t>
            </a:r>
            <a:r>
              <a:rPr lang="ru-RU" sz="2100" b="1" i="1" dirty="0"/>
              <a:t>Александр Владимирович </a:t>
            </a:r>
            <a:endParaRPr lang="ru-RU" sz="2100" b="1" i="1" dirty="0" smtClean="0"/>
          </a:p>
          <a:p>
            <a:pPr>
              <a:buNone/>
            </a:pP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Олимпийский </a:t>
            </a:r>
            <a:r>
              <a:rPr lang="ru-RU" sz="1500" dirty="0"/>
              <a:t>чемпион Сочи-2014, Заслуженный мастер </a:t>
            </a:r>
            <a:r>
              <a:rPr lang="ru-RU" sz="1500" dirty="0" smtClean="0"/>
              <a:t>спорта</a:t>
            </a:r>
          </a:p>
          <a:p>
            <a:pPr>
              <a:buNone/>
            </a:pPr>
            <a:r>
              <a:rPr lang="ru-RU" sz="1500" dirty="0" smtClean="0"/>
              <a:t>России </a:t>
            </a:r>
            <a:r>
              <a:rPr lang="ru-RU" sz="1500" dirty="0"/>
              <a:t>по </a:t>
            </a:r>
            <a:r>
              <a:rPr lang="ru-RU" sz="1500" dirty="0" smtClean="0"/>
              <a:t>скелетону. Родился</a:t>
            </a:r>
            <a:r>
              <a:rPr lang="ru-RU" sz="1500" dirty="0"/>
              <a:t>: 19 апреля 1985 года </a:t>
            </a:r>
            <a:r>
              <a:rPr lang="ru-RU" sz="1500" dirty="0" smtClean="0"/>
              <a:t>в </a:t>
            </a:r>
          </a:p>
          <a:p>
            <a:pPr>
              <a:buNone/>
            </a:pPr>
            <a:r>
              <a:rPr lang="ru-RU" sz="1500" dirty="0" smtClean="0"/>
              <a:t>Красноярске</a:t>
            </a:r>
            <a:r>
              <a:rPr lang="ru-RU" sz="1500" dirty="0"/>
              <a:t>. </a:t>
            </a:r>
          </a:p>
          <a:p>
            <a:pPr>
              <a:buNone/>
            </a:pPr>
            <a:r>
              <a:rPr lang="ru-RU" sz="1500" dirty="0"/>
              <a:t>  С 11 лет тренируется у Анатолия </a:t>
            </a:r>
            <a:r>
              <a:rPr lang="ru-RU" sz="1500" dirty="0" err="1"/>
              <a:t>Челышева</a:t>
            </a:r>
            <a:r>
              <a:rPr lang="ru-RU" sz="1500" dirty="0"/>
              <a:t>. В юности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занимался </a:t>
            </a:r>
            <a:r>
              <a:rPr lang="ru-RU" sz="1500" dirty="0"/>
              <a:t>бобслеем, был как пилотом, так и разгоняющим.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Разгоняющим </a:t>
            </a:r>
            <a:r>
              <a:rPr lang="ru-RU" sz="1500" dirty="0"/>
              <a:t>даже выступал на Кубке России за Красноярский край. Затем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сделал </a:t>
            </a:r>
            <a:r>
              <a:rPr lang="ru-RU" sz="1500" dirty="0"/>
              <a:t>окончательный выбор в пользу скелетона. Закончил </a:t>
            </a:r>
            <a:r>
              <a:rPr lang="ru-RU" sz="1500" dirty="0" err="1"/>
              <a:t>СибГТУ</a:t>
            </a:r>
            <a:r>
              <a:rPr lang="ru-RU" sz="1500" dirty="0"/>
              <a:t> по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специальности </a:t>
            </a:r>
            <a:r>
              <a:rPr lang="ru-RU" sz="1500" dirty="0"/>
              <a:t>«менеджер по финансам». На Олимпиаде в Ванкувере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завоевал </a:t>
            </a:r>
            <a:r>
              <a:rPr lang="ru-RU" sz="1500" dirty="0"/>
              <a:t>бронзовую медаль. </a:t>
            </a:r>
          </a:p>
          <a:p>
            <a:pPr>
              <a:buNone/>
            </a:pPr>
            <a:r>
              <a:rPr lang="ru-RU" sz="1500" dirty="0"/>
              <a:t>Достижения: Чемпион мира 2008 среди юниоров; первый в истории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России </a:t>
            </a:r>
            <a:r>
              <a:rPr lang="ru-RU" sz="1500" dirty="0"/>
              <a:t>обладатель Кубка мира по скелетону 2008/2009; бронзовый призёр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чемпионата </a:t>
            </a:r>
            <a:r>
              <a:rPr lang="ru-RU" sz="1500" dirty="0"/>
              <a:t>мира 2009; серебряный призёр чемпионата мира 2011;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чемпион </a:t>
            </a:r>
            <a:r>
              <a:rPr lang="ru-RU" sz="1500" dirty="0"/>
              <a:t>и бронзовый призёр чемпионата Европы, многократный чемпион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России</a:t>
            </a:r>
            <a:r>
              <a:rPr lang="ru-RU" sz="1500" dirty="0"/>
              <a:t>. Награжден медалью ордена «За заслуги перед Отечеством» II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степени </a:t>
            </a:r>
            <a:r>
              <a:rPr lang="ru-RU" sz="1500" dirty="0"/>
              <a:t>(5 марта 2010 года) – за большой вклад в развитие физической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культуры </a:t>
            </a:r>
            <a:r>
              <a:rPr lang="ru-RU" sz="1500" dirty="0"/>
              <a:t>и спорта, высокие спортивные достижения на Играх XXI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Олимпиады </a:t>
            </a:r>
            <a:r>
              <a:rPr lang="ru-RU" sz="1500" dirty="0"/>
              <a:t>2010 года в Ванкувере, Знаком «За заслуги в развитии ОАО </a:t>
            </a:r>
            <a:endParaRPr lang="ru-RU" sz="1500" dirty="0" smtClean="0"/>
          </a:p>
          <a:p>
            <a:pPr>
              <a:buNone/>
            </a:pPr>
            <a:r>
              <a:rPr lang="ru-RU" sz="1500" dirty="0" smtClean="0"/>
              <a:t>«</a:t>
            </a:r>
            <a:r>
              <a:rPr lang="ru-RU" sz="1500" dirty="0"/>
              <a:t>РЖД» II степени». </a:t>
            </a:r>
          </a:p>
          <a:p>
            <a:pPr>
              <a:buNone/>
            </a:pPr>
            <a:r>
              <a:rPr lang="ru-RU" sz="1500" dirty="0"/>
              <a:t> Первый в истории России чемпион мира (2013). </a:t>
            </a:r>
          </a:p>
          <a:p>
            <a:pPr>
              <a:buNone/>
            </a:pPr>
            <a:r>
              <a:rPr lang="ru-RU" sz="1500" dirty="0"/>
              <a:t>Олимпийский чемпион Сочи-2014.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r>
              <a:rPr lang="ru-RU" sz="1600" b="1" i="1" dirty="0"/>
              <a:t> </a:t>
            </a:r>
            <a:endParaRPr lang="ru-RU" sz="1600" dirty="0"/>
          </a:p>
          <a:p>
            <a:pPr algn="just">
              <a:buNone/>
            </a:pPr>
            <a:endParaRPr lang="ru-RU" sz="1600" dirty="0"/>
          </a:p>
          <a:p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29488"/>
            <a:ext cx="29289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85728"/>
            <a:ext cx="5111750" cy="6715172"/>
          </a:xfrm>
        </p:spPr>
        <p:txBody>
          <a:bodyPr>
            <a:normAutofit fontScale="62500" lnSpcReduction="20000"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2300" b="1" i="1" dirty="0" err="1" smtClean="0"/>
              <a:t>Устюгов</a:t>
            </a:r>
            <a:r>
              <a:rPr lang="ru-RU" sz="2300" b="1" i="1" dirty="0" smtClean="0"/>
              <a:t> </a:t>
            </a:r>
            <a:r>
              <a:rPr lang="ru-RU" sz="2300" b="1" i="1" dirty="0"/>
              <a:t>Евгений Романович </a:t>
            </a:r>
            <a:endParaRPr lang="ru-RU" sz="2300" b="1" i="1" dirty="0" smtClean="0"/>
          </a:p>
          <a:p>
            <a:pPr>
              <a:buNone/>
            </a:pPr>
            <a:r>
              <a:rPr lang="ru-RU" sz="1700" dirty="0"/>
              <a:t>Заслуженный мастер спорта России по биатлону, двукратный олимпийский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чемпион </a:t>
            </a:r>
            <a:r>
              <a:rPr lang="ru-RU" sz="1700" dirty="0"/>
              <a:t>в Ванкувере-2010 и в Сочи-2014</a:t>
            </a:r>
          </a:p>
          <a:p>
            <a:pPr>
              <a:buNone/>
            </a:pPr>
            <a:r>
              <a:rPr lang="ru-RU" sz="1700" dirty="0"/>
              <a:t>Родился: 4 июня 1985 г. в Красноярске.</a:t>
            </a:r>
          </a:p>
          <a:p>
            <a:pPr>
              <a:buNone/>
            </a:pPr>
            <a:r>
              <a:rPr lang="ru-RU" sz="1700" dirty="0"/>
              <a:t>1997-2004 - занимался у Виктора Ермакова в ДЮСШ Красноярска (стал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чемпионом </a:t>
            </a:r>
            <a:r>
              <a:rPr lang="ru-RU" sz="1700" dirty="0"/>
              <a:t>России среди юношей)</a:t>
            </a:r>
          </a:p>
          <a:p>
            <a:pPr>
              <a:buNone/>
            </a:pPr>
            <a:r>
              <a:rPr lang="ru-RU" sz="1700" dirty="0"/>
              <a:t> </a:t>
            </a:r>
          </a:p>
          <a:p>
            <a:pPr>
              <a:buNone/>
            </a:pPr>
            <a:r>
              <a:rPr lang="ru-RU" sz="1700" dirty="0"/>
              <a:t>С 2003 - в ШВСМ, Центр спортивной подготовки у Андрея </a:t>
            </a:r>
            <a:r>
              <a:rPr lang="ru-RU" sz="1700" dirty="0" err="1"/>
              <a:t>Ленева</a:t>
            </a:r>
            <a:r>
              <a:rPr lang="ru-RU" sz="1700" dirty="0"/>
              <a:t> (12 место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в </a:t>
            </a:r>
            <a:r>
              <a:rPr lang="ru-RU" sz="1700" dirty="0"/>
              <a:t>первенстве мира, Чемпион России среди юниоров).</a:t>
            </a:r>
          </a:p>
          <a:p>
            <a:pPr>
              <a:buNone/>
            </a:pPr>
            <a:r>
              <a:rPr lang="ru-RU" sz="1700" dirty="0"/>
              <a:t>Первый серьезный успех на международном уровне пришел в 2006 году,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когда </a:t>
            </a:r>
            <a:r>
              <a:rPr lang="ru-RU" sz="1700" dirty="0"/>
              <a:t>на юниорском чемпионате мира в США завоевал 2 золотые медали и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одну </a:t>
            </a:r>
            <a:r>
              <a:rPr lang="ru-RU" sz="1700" dirty="0"/>
              <a:t>серебряную.</a:t>
            </a:r>
          </a:p>
          <a:p>
            <a:pPr>
              <a:buNone/>
            </a:pPr>
            <a:r>
              <a:rPr lang="ru-RU" sz="1700" dirty="0"/>
              <a:t>В том же году на чемпионате Европы в Германии завоевал «золото» </a:t>
            </a:r>
            <a:r>
              <a:rPr lang="ru-RU" sz="1700" dirty="0" smtClean="0"/>
              <a:t>в</a:t>
            </a:r>
          </a:p>
          <a:p>
            <a:pPr>
              <a:buNone/>
            </a:pPr>
            <a:r>
              <a:rPr lang="ru-RU" sz="1700" dirty="0" smtClean="0"/>
              <a:t>эстафете</a:t>
            </a:r>
            <a:r>
              <a:rPr lang="ru-RU" sz="1700" dirty="0"/>
              <a:t>. В основной состав сборной России попал в 2008 году после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победы </a:t>
            </a:r>
            <a:r>
              <a:rPr lang="ru-RU" sz="1700" dirty="0"/>
              <a:t>в индивидуальной гонке на «Ижевской винтовке». Дебютировал в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составе </a:t>
            </a:r>
            <a:r>
              <a:rPr lang="ru-RU" sz="1700" dirty="0"/>
              <a:t>сборной 8 января 2009 года в эстафете на этапе Кубка Мира в </a:t>
            </a:r>
            <a:endParaRPr lang="ru-RU" sz="1700" dirty="0" smtClean="0"/>
          </a:p>
          <a:p>
            <a:pPr>
              <a:buNone/>
            </a:pPr>
            <a:r>
              <a:rPr lang="ru-RU" sz="1700" dirty="0" err="1" smtClean="0"/>
              <a:t>Оберсдорфе</a:t>
            </a:r>
            <a:r>
              <a:rPr lang="ru-RU" sz="1700" dirty="0"/>
              <a:t>.</a:t>
            </a:r>
          </a:p>
          <a:p>
            <a:pPr>
              <a:buNone/>
            </a:pPr>
            <a:r>
              <a:rPr lang="ru-RU" sz="1700" dirty="0"/>
              <a:t>11 декабря 2009 года впервые завоевал медаль в Кубке Мира, заняв 3-ее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место </a:t>
            </a:r>
            <a:r>
              <a:rPr lang="ru-RU" sz="1700" dirty="0"/>
              <a:t>в спринте в </a:t>
            </a:r>
            <a:r>
              <a:rPr lang="ru-RU" sz="1700" dirty="0" err="1"/>
              <a:t>Хохфильцене</a:t>
            </a:r>
            <a:r>
              <a:rPr lang="ru-RU" sz="1700" dirty="0"/>
              <a:t>. 20 декабря впервые одержал победу в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Кубке </a:t>
            </a:r>
            <a:r>
              <a:rPr lang="ru-RU" sz="1700" dirty="0"/>
              <a:t>Мира, в гонке преследования в </a:t>
            </a:r>
            <a:r>
              <a:rPr lang="ru-RU" sz="1700" dirty="0" err="1"/>
              <a:t>Поклюке</a:t>
            </a:r>
            <a:r>
              <a:rPr lang="ru-RU" sz="1700" dirty="0"/>
              <a:t>.</a:t>
            </a:r>
          </a:p>
          <a:p>
            <a:pPr>
              <a:buNone/>
            </a:pPr>
            <a:r>
              <a:rPr lang="ru-RU" sz="1700" dirty="0"/>
              <a:t>9 января 2010 года возглавил общий зачет Кубка Мира, после победы </a:t>
            </a:r>
            <a:r>
              <a:rPr lang="ru-RU" sz="1700" dirty="0" smtClean="0"/>
              <a:t>в </a:t>
            </a:r>
          </a:p>
          <a:p>
            <a:pPr>
              <a:buNone/>
            </a:pPr>
            <a:r>
              <a:rPr lang="ru-RU" sz="1700" dirty="0" smtClean="0"/>
              <a:t>спринте </a:t>
            </a:r>
            <a:r>
              <a:rPr lang="ru-RU" sz="1700" dirty="0"/>
              <a:t>в </a:t>
            </a:r>
            <a:r>
              <a:rPr lang="ru-RU" sz="1700" dirty="0" err="1"/>
              <a:t>Оберсдорфе</a:t>
            </a:r>
            <a:r>
              <a:rPr lang="ru-RU" sz="1700" dirty="0"/>
              <a:t>. По итогам Кубка Мира стал 4-ым, выиграв малый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Кубок </a:t>
            </a:r>
            <a:r>
              <a:rPr lang="ru-RU" sz="1700" dirty="0"/>
              <a:t>Мира в </a:t>
            </a:r>
            <a:r>
              <a:rPr lang="ru-RU" sz="1700" dirty="0" err="1"/>
              <a:t>масс-старте</a:t>
            </a:r>
            <a:r>
              <a:rPr lang="ru-RU" sz="1700" dirty="0"/>
              <a:t>.</a:t>
            </a:r>
          </a:p>
          <a:p>
            <a:pPr>
              <a:buNone/>
            </a:pPr>
            <a:r>
              <a:rPr lang="ru-RU" sz="1700" dirty="0"/>
              <a:t>На Олимпийских играх-2010 в Ванкувере завоевал золотую медаль в </a:t>
            </a:r>
            <a:r>
              <a:rPr lang="ru-RU" sz="1700" dirty="0" smtClean="0"/>
              <a:t>масс-</a:t>
            </a:r>
          </a:p>
          <a:p>
            <a:pPr>
              <a:buNone/>
            </a:pPr>
            <a:r>
              <a:rPr lang="ru-RU" sz="1700" dirty="0" smtClean="0"/>
              <a:t>старте</a:t>
            </a:r>
            <a:r>
              <a:rPr lang="ru-RU" sz="1700" dirty="0"/>
              <a:t>, показав результат 35.35,7 минуты (0 промахов). Также завоевал «бронзу»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в </a:t>
            </a:r>
            <a:r>
              <a:rPr lang="ru-RU" sz="1700" dirty="0"/>
              <a:t>эстафете.</a:t>
            </a:r>
          </a:p>
          <a:p>
            <a:pPr>
              <a:buNone/>
            </a:pPr>
            <a:r>
              <a:rPr lang="ru-RU" sz="1700" dirty="0"/>
              <a:t>Заслуженный мастер спорта России. Кавалер Ордена Дружбы за высокие </a:t>
            </a:r>
            <a:endParaRPr lang="ru-RU" sz="1700" dirty="0" smtClean="0"/>
          </a:p>
          <a:p>
            <a:pPr>
              <a:buNone/>
            </a:pPr>
            <a:r>
              <a:rPr lang="ru-RU" sz="1700" dirty="0" smtClean="0"/>
              <a:t>достижения </a:t>
            </a:r>
            <a:r>
              <a:rPr lang="ru-RU" sz="1700" dirty="0"/>
              <a:t>на Олимпиаде.</a:t>
            </a:r>
          </a:p>
          <a:p>
            <a:pPr>
              <a:buNone/>
            </a:pPr>
            <a:r>
              <a:rPr lang="ru-RU" sz="1700" dirty="0"/>
              <a:t> 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endParaRPr lang="ru-RU" sz="1600" dirty="0"/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r>
              <a:rPr lang="ru-RU" sz="1600" dirty="0"/>
              <a:t> 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53884"/>
            <a:ext cx="30003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44462"/>
            <a:ext cx="8999537" cy="674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i="1" dirty="0" smtClean="0"/>
              <a:t>Хренков </a:t>
            </a:r>
            <a:r>
              <a:rPr lang="ru-RU" sz="1600" b="1" i="1" dirty="0"/>
              <a:t>Николай </a:t>
            </a:r>
            <a:r>
              <a:rPr lang="ru-RU" sz="1600" b="1" i="1" dirty="0" smtClean="0"/>
              <a:t>Николаевич</a:t>
            </a:r>
          </a:p>
          <a:p>
            <a:pPr>
              <a:buNone/>
            </a:pPr>
            <a:r>
              <a:rPr lang="ru-RU" sz="1600" b="1" i="1" dirty="0" smtClean="0"/>
              <a:t> </a:t>
            </a:r>
            <a:r>
              <a:rPr lang="ru-RU" sz="1600" dirty="0"/>
              <a:t>Заслуженный мастер спорта по бобслею. Родился: 15 июля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1984 </a:t>
            </a:r>
            <a:r>
              <a:rPr lang="ru-RU" sz="1600" dirty="0"/>
              <a:t>года. Участник двух чемпионатов мира в четверках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(</a:t>
            </a:r>
            <a:r>
              <a:rPr lang="ru-RU" sz="1600" dirty="0"/>
              <a:t>2011, 2012). Всего провел два старта. 2011 год (</a:t>
            </a:r>
            <a:r>
              <a:rPr lang="ru-RU" sz="1600" dirty="0" err="1"/>
              <a:t>Кенигзее</a:t>
            </a:r>
            <a:r>
              <a:rPr lang="ru-RU" sz="1600" dirty="0"/>
              <a:t>,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Германия</a:t>
            </a:r>
            <a:r>
              <a:rPr lang="ru-RU" sz="1600" dirty="0"/>
              <a:t>): бобы-четверки – четвертое место. 2012 год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(</a:t>
            </a:r>
            <a:r>
              <a:rPr lang="ru-RU" sz="1600" dirty="0" err="1"/>
              <a:t>Лэйк-Плэсид</a:t>
            </a:r>
            <a:r>
              <a:rPr lang="ru-RU" sz="1600" dirty="0"/>
              <a:t>, США): бобы-четверки – 11-е. Участник двух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чемпионатов </a:t>
            </a:r>
            <a:r>
              <a:rPr lang="ru-RU" sz="1600" dirty="0"/>
              <a:t>Европы в четверках (2011, 2012). Двукратный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серебряный </a:t>
            </a:r>
            <a:r>
              <a:rPr lang="ru-RU" sz="1600" dirty="0"/>
              <a:t>призер чемпионата Европы (2011, 2012). Всего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провел </a:t>
            </a:r>
            <a:r>
              <a:rPr lang="ru-RU" sz="1600" dirty="0"/>
              <a:t>два старта. 2011 год (Винтерберг, Германия): </a:t>
            </a:r>
            <a:r>
              <a:rPr lang="ru-RU" sz="1600" dirty="0" smtClean="0"/>
              <a:t>бобы-</a:t>
            </a:r>
          </a:p>
          <a:p>
            <a:pPr>
              <a:buNone/>
            </a:pPr>
            <a:r>
              <a:rPr lang="ru-RU" sz="1600" dirty="0" smtClean="0"/>
              <a:t>четверки </a:t>
            </a:r>
            <a:r>
              <a:rPr lang="ru-RU" sz="1600" dirty="0"/>
              <a:t>– второе место. 2012 год (</a:t>
            </a:r>
            <a:r>
              <a:rPr lang="ru-RU" sz="1600" dirty="0" err="1"/>
              <a:t>Альтенберг</a:t>
            </a:r>
            <a:r>
              <a:rPr lang="ru-RU" sz="1600" dirty="0"/>
              <a:t>, Германия):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бобы-четверки </a:t>
            </a:r>
            <a:r>
              <a:rPr lang="ru-RU" sz="1600" dirty="0"/>
              <a:t>– второе место.</a:t>
            </a:r>
          </a:p>
          <a:p>
            <a:pPr>
              <a:buNone/>
            </a:pPr>
            <a:r>
              <a:rPr lang="ru-RU" sz="1600" dirty="0"/>
              <a:t>В Кубке мира дебютировал в сезоне 2010/2011 годов.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/>
              <a:t>В сезонах 2009/2010-2012/2013 годов выступал в Кубке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Европы </a:t>
            </a:r>
            <a:r>
              <a:rPr lang="ru-RU" sz="1600" dirty="0"/>
              <a:t>в двойках и четверках. Занял два первых, одно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второе </a:t>
            </a:r>
            <a:r>
              <a:rPr lang="ru-RU" sz="1600" dirty="0"/>
              <a:t>и три третьих призовых места, из них в двойках –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одно </a:t>
            </a:r>
            <a:r>
              <a:rPr lang="ru-RU" sz="1600" dirty="0"/>
              <a:t>третье, а в четверках – два первых, одно второе и два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третьих</a:t>
            </a:r>
            <a:r>
              <a:rPr lang="ru-RU" sz="1600" dirty="0"/>
              <a:t>. </a:t>
            </a:r>
          </a:p>
          <a:p>
            <a:pPr>
              <a:buNone/>
            </a:pPr>
            <a:r>
              <a:rPr lang="ru-RU" sz="1600" dirty="0"/>
              <a:t>Участник юниорского первенства мира-2010 в </a:t>
            </a:r>
            <a:r>
              <a:rPr lang="ru-RU" sz="1600" dirty="0" smtClean="0"/>
              <a:t>Санкт-</a:t>
            </a:r>
          </a:p>
          <a:p>
            <a:pPr>
              <a:buNone/>
            </a:pPr>
            <a:r>
              <a:rPr lang="ru-RU" sz="1600" dirty="0" err="1" smtClean="0"/>
              <a:t>Морице</a:t>
            </a:r>
            <a:r>
              <a:rPr lang="ru-RU" sz="1600" dirty="0" smtClean="0"/>
              <a:t> </a:t>
            </a:r>
            <a:r>
              <a:rPr lang="ru-RU" sz="1600" dirty="0"/>
              <a:t>(</a:t>
            </a:r>
            <a:r>
              <a:rPr lang="ru-RU" sz="1600" dirty="0" err="1"/>
              <a:t>Швецария</a:t>
            </a:r>
            <a:r>
              <a:rPr lang="ru-RU" sz="1600" dirty="0"/>
              <a:t>). Член сборной России на Олимпиаде в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Сочи-2014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/>
              <a:t>2 июня 2014 года погиб в автокатастрофе </a:t>
            </a:r>
            <a:r>
              <a:rPr lang="ru-RU" sz="1600" dirty="0" smtClean="0"/>
              <a:t>под</a:t>
            </a:r>
          </a:p>
          <a:p>
            <a:pPr>
              <a:buNone/>
            </a:pPr>
            <a:r>
              <a:rPr lang="ru-RU" sz="1600" dirty="0" smtClean="0"/>
              <a:t>Железногорском</a:t>
            </a:r>
            <a:r>
              <a:rPr lang="ru-RU" sz="1600" dirty="0"/>
              <a:t>.</a:t>
            </a:r>
          </a:p>
          <a:p>
            <a:pPr algn="just">
              <a:buNone/>
            </a:pPr>
            <a:endParaRPr lang="ru-RU" sz="1600" dirty="0"/>
          </a:p>
          <a:p>
            <a:pPr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52736"/>
            <a:ext cx="300039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i="1" dirty="0" err="1" smtClean="0"/>
              <a:t>Труненков</a:t>
            </a:r>
            <a:r>
              <a:rPr lang="ru-RU" sz="1600" b="1" i="1" dirty="0" smtClean="0"/>
              <a:t> </a:t>
            </a:r>
            <a:r>
              <a:rPr lang="ru-RU" sz="1600" b="1" i="1" dirty="0"/>
              <a:t>Дмитрий Вячеславович </a:t>
            </a:r>
            <a:endParaRPr lang="ru-RU" sz="1600" dirty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/>
              <a:t>Заслуженный мастер спорта по бобслею, олимпийский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чемпион </a:t>
            </a:r>
            <a:r>
              <a:rPr lang="ru-RU" sz="1600" dirty="0"/>
              <a:t>Сочи-2014</a:t>
            </a:r>
          </a:p>
          <a:p>
            <a:pPr>
              <a:buNone/>
            </a:pPr>
            <a:r>
              <a:rPr lang="ru-RU" sz="1600" dirty="0"/>
              <a:t>Родился: 19 апреля 1984 год.</a:t>
            </a:r>
          </a:p>
          <a:p>
            <a:pPr>
              <a:buNone/>
            </a:pPr>
            <a:r>
              <a:rPr lang="ru-RU" sz="1600" dirty="0"/>
              <a:t>Достижения: Участник Олимпийских игр 2010 года в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Ванкувере </a:t>
            </a:r>
            <a:r>
              <a:rPr lang="ru-RU" sz="1600" dirty="0"/>
              <a:t>(Канада). Участник шести чемпионатов мира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(</a:t>
            </a:r>
            <a:r>
              <a:rPr lang="ru-RU" sz="1600" dirty="0"/>
              <a:t>2007, 2008, 2009, 2011-2013). Двукратный серебряный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призер </a:t>
            </a:r>
            <a:r>
              <a:rPr lang="ru-RU" sz="1600" dirty="0"/>
              <a:t>чемпионата мира (2008, 2013) в четверке. 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Участник </a:t>
            </a:r>
            <a:r>
              <a:rPr lang="ru-RU" sz="1600" dirty="0"/>
              <a:t>восьми чемпионатов Европы в четверках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(</a:t>
            </a:r>
            <a:r>
              <a:rPr lang="ru-RU" sz="1600" dirty="0"/>
              <a:t>2006-2013). Чемпион Европы (2009), трехкратный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серебряный </a:t>
            </a:r>
            <a:r>
              <a:rPr lang="ru-RU" sz="1600" dirty="0"/>
              <a:t>призер (2007, 2011, 2012). В Кубке мира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дебютировал </a:t>
            </a:r>
            <a:r>
              <a:rPr lang="ru-RU" sz="1600" dirty="0"/>
              <a:t>в сезоне 2004/2005 годов. Всего в Кубке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мира </a:t>
            </a:r>
            <a:r>
              <a:rPr lang="ru-RU" sz="1600" dirty="0"/>
              <a:t>(по состоянию на 1 октября 2013 года) провел 86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стартов</a:t>
            </a:r>
            <a:r>
              <a:rPr lang="ru-RU" sz="1600" dirty="0"/>
              <a:t>. Всего завоевал 34 призовых места на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отдельных </a:t>
            </a:r>
            <a:r>
              <a:rPr lang="ru-RU" sz="1600" dirty="0"/>
              <a:t>этапах – 16 первых, 12 вторых и шесть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третьих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/>
              <a:t>            	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18165"/>
            <a:ext cx="30003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>
            <a:normAutofit fontScale="90000"/>
          </a:bodyPr>
          <a:lstStyle/>
          <a:p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i="1" u="sng" dirty="0"/>
              <a:t/>
            </a:r>
            <a:br>
              <a:rPr lang="ru-RU" i="1" u="sng" dirty="0"/>
            </a:b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pPr>
              <a:buNone/>
            </a:pPr>
            <a:endParaRPr lang="ru-RU" sz="18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1800" b="1" i="1" dirty="0" smtClean="0"/>
              <a:t>Ярыгин </a:t>
            </a:r>
            <a:r>
              <a:rPr lang="ru-RU" sz="1800" b="1" i="1" dirty="0"/>
              <a:t>Иван Сергеевич </a:t>
            </a:r>
            <a:endParaRPr lang="ru-RU" sz="1800" dirty="0"/>
          </a:p>
          <a:p>
            <a:endParaRPr lang="ru-RU" sz="1200" dirty="0" smtClean="0"/>
          </a:p>
          <a:p>
            <a:pPr>
              <a:buNone/>
            </a:pPr>
            <a:r>
              <a:rPr lang="ru-RU" sz="1200" dirty="0" smtClean="0"/>
              <a:t>          </a:t>
            </a:r>
            <a:r>
              <a:rPr lang="ru-RU" sz="1600" dirty="0" smtClean="0"/>
              <a:t>Спортсмен</a:t>
            </a:r>
            <a:r>
              <a:rPr lang="ru-RU" sz="1600" dirty="0"/>
              <a:t>, заслуженный мастер спорта по вольной борьбе. Родился 7 ноября 1948 г. в п. </a:t>
            </a:r>
            <a:r>
              <a:rPr lang="ru-RU" sz="1600" dirty="0" err="1"/>
              <a:t>Усть-Камзас</a:t>
            </a:r>
            <a:r>
              <a:rPr lang="ru-RU" sz="1600" dirty="0"/>
              <a:t> Кемеровской области.</a:t>
            </a:r>
          </a:p>
          <a:p>
            <a:r>
              <a:rPr lang="ru-RU" sz="1600" dirty="0"/>
              <a:t>С 1966 г. тренировался в Красноярске у тренера по вольной борьбе Д. </a:t>
            </a:r>
            <a:r>
              <a:rPr lang="ru-RU" sz="1600" dirty="0" err="1"/>
              <a:t>Миндиашвили</a:t>
            </a:r>
            <a:r>
              <a:rPr lang="ru-RU" sz="1600" dirty="0"/>
              <a:t>. </a:t>
            </a:r>
          </a:p>
          <a:p>
            <a:r>
              <a:rPr lang="ru-RU" sz="1600" dirty="0"/>
              <a:t> 1968 г. - мастер спорта по самбо. </a:t>
            </a:r>
          </a:p>
          <a:p>
            <a:r>
              <a:rPr lang="ru-RU" sz="1600" dirty="0"/>
              <a:t> 1970 г. - чемпион России по вольной борьбе. </a:t>
            </a:r>
          </a:p>
          <a:p>
            <a:r>
              <a:rPr lang="ru-RU" sz="1600" dirty="0"/>
              <a:t> 1972 г. - заслуженный мастер спорта по вольной борьбе. </a:t>
            </a:r>
          </a:p>
          <a:p>
            <a:r>
              <a:rPr lang="ru-RU" sz="1600" dirty="0"/>
              <a:t> 1978 г. - окончил факультет физического воспитания Красноярского педагогического института. </a:t>
            </a:r>
          </a:p>
          <a:p>
            <a:r>
              <a:rPr lang="ru-RU" sz="1600" dirty="0"/>
              <a:t> 1980-1992 гг. - главный тренер сборной СССР (СНГ) по вольной борьбе. </a:t>
            </a:r>
          </a:p>
          <a:p>
            <a:r>
              <a:rPr lang="ru-RU" sz="1600" dirty="0"/>
              <a:t> 1982 г. - заслуженный тренер СССР. </a:t>
            </a:r>
          </a:p>
          <a:p>
            <a:r>
              <a:rPr lang="ru-RU" sz="1600" dirty="0"/>
              <a:t> С 1993 г. - президент Всероссийской Федерации вольной борьбы. </a:t>
            </a:r>
          </a:p>
          <a:p>
            <a:r>
              <a:rPr lang="ru-RU" sz="1600" dirty="0"/>
              <a:t> 1996 г. - член бюро международной федерации любителей борьбы (ФИЛА).</a:t>
            </a:r>
          </a:p>
          <a:p>
            <a:pPr>
              <a:buNone/>
            </a:pP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00108"/>
            <a:ext cx="314327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500" dirty="0" smtClean="0"/>
          </a:p>
          <a:p>
            <a:pPr>
              <a:buNone/>
            </a:pPr>
            <a:endParaRPr lang="ru-RU" sz="1500" dirty="0"/>
          </a:p>
          <a:p>
            <a:pPr algn="just">
              <a:buNone/>
            </a:pPr>
            <a:r>
              <a:rPr lang="ru-RU" sz="1500" dirty="0" smtClean="0"/>
              <a:t>        </a:t>
            </a:r>
          </a:p>
          <a:p>
            <a:pPr algn="ctr">
              <a:buNone/>
            </a:pPr>
            <a:r>
              <a:rPr lang="ru-RU" sz="1600" b="1" i="1" dirty="0" err="1"/>
              <a:t>Медведцева</a:t>
            </a:r>
            <a:r>
              <a:rPr lang="ru-RU" sz="1600" b="1" i="1" dirty="0"/>
              <a:t> (</a:t>
            </a:r>
            <a:r>
              <a:rPr lang="ru-RU" sz="1600" b="1" i="1" dirty="0" err="1"/>
              <a:t>Пылева</a:t>
            </a:r>
            <a:r>
              <a:rPr lang="ru-RU" sz="1600" b="1" i="1" dirty="0"/>
              <a:t>) Ольга Валерьевна </a:t>
            </a:r>
            <a:endParaRPr lang="ru-RU" sz="1500" dirty="0"/>
          </a:p>
          <a:p>
            <a:pPr algn="just">
              <a:buNone/>
            </a:pPr>
            <a:r>
              <a:rPr lang="ru-RU" sz="1500" dirty="0" smtClean="0"/>
              <a:t>       </a:t>
            </a:r>
          </a:p>
          <a:p>
            <a:pPr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Заслуженный </a:t>
            </a:r>
            <a:r>
              <a:rPr lang="ru-RU" sz="1500" dirty="0"/>
              <a:t>мастер спорта, двукратная </a:t>
            </a:r>
            <a:r>
              <a:rPr lang="ru-RU" sz="1500" dirty="0" smtClean="0"/>
              <a:t>олимпийская</a:t>
            </a:r>
          </a:p>
          <a:p>
            <a:pPr algn="just">
              <a:buNone/>
            </a:pPr>
            <a:r>
              <a:rPr lang="ru-RU" sz="1500" dirty="0" smtClean="0"/>
              <a:t>        чемпионка </a:t>
            </a:r>
            <a:r>
              <a:rPr lang="ru-RU" sz="1500" dirty="0"/>
              <a:t>мира по биатлону (2002, 2010 годы)</a:t>
            </a:r>
          </a:p>
          <a:p>
            <a:pPr algn="just">
              <a:buNone/>
            </a:pPr>
            <a:r>
              <a:rPr lang="ru-RU" sz="1500" dirty="0" smtClean="0"/>
              <a:t>         Родилась </a:t>
            </a:r>
            <a:r>
              <a:rPr lang="ru-RU" sz="1500" dirty="0"/>
              <a:t>7 июля 1974 г. в Бородино в семье рабочих.</a:t>
            </a:r>
          </a:p>
          <a:p>
            <a:pPr algn="just">
              <a:buNone/>
            </a:pPr>
            <a:r>
              <a:rPr lang="ru-RU" sz="1500" dirty="0" smtClean="0"/>
              <a:t>        Окончила </a:t>
            </a:r>
            <a:r>
              <a:rPr lang="ru-RU" sz="1500" dirty="0" err="1"/>
              <a:t>Дивногорское</a:t>
            </a:r>
            <a:r>
              <a:rPr lang="ru-RU" sz="1500" dirty="0"/>
              <a:t> училище олимпийского резерва. </a:t>
            </a:r>
            <a:r>
              <a:rPr lang="ru-RU" sz="1500" dirty="0" smtClean="0"/>
              <a:t>До 1993 </a:t>
            </a:r>
            <a:r>
              <a:rPr lang="ru-RU" sz="1500" dirty="0"/>
              <a:t>г. занималась лыжными гонками.</a:t>
            </a:r>
          </a:p>
          <a:p>
            <a:r>
              <a:rPr lang="ru-RU" sz="1500" dirty="0"/>
              <a:t>С 1990 г. - ведущая лыжница Красноярского края.</a:t>
            </a:r>
          </a:p>
          <a:p>
            <a:r>
              <a:rPr lang="ru-RU" sz="1500" dirty="0"/>
              <a:t>Выступала за юниорскую сборную России по лыжным гонкам, входила в состав эстафеты, завоевавшей победу на чемпионатах мира в 1993 и 1995 гг.</a:t>
            </a:r>
          </a:p>
          <a:p>
            <a:r>
              <a:rPr lang="ru-RU" sz="1500" dirty="0"/>
              <a:t>1990 г. - мастер спорта по лыжным гонкам.</a:t>
            </a:r>
          </a:p>
          <a:p>
            <a:r>
              <a:rPr lang="ru-RU" sz="1500" dirty="0"/>
              <a:t>1994 г. - мастер спорта международного класса по лыжным гонкам.</a:t>
            </a:r>
          </a:p>
          <a:p>
            <a:r>
              <a:rPr lang="ru-RU" sz="1500" dirty="0"/>
              <a:t>1999 г. - мастер спорта по биатлону, серебряная медалистка Спартакиады народов Сибири в эстафете по биатлону, бронзовая медалистка чемпионата России по биатлону в спринтерской гонке.</a:t>
            </a:r>
          </a:p>
          <a:p>
            <a:r>
              <a:rPr lang="ru-RU" sz="1500" dirty="0"/>
              <a:t>2000 г. - заслуженный мастер спорта, чемпионка мира и России в эстафете 4х7,5 км, победительница этапов Кубка мира по биатлону.</a:t>
            </a:r>
          </a:p>
          <a:p>
            <a:r>
              <a:rPr lang="ru-RU" sz="1500" dirty="0"/>
              <a:t>2001 г. - чемпионка мира в эстафетной гонке в Словении (г. </a:t>
            </a:r>
            <a:r>
              <a:rPr lang="ru-RU" sz="1500" dirty="0" err="1"/>
              <a:t>Поклюка</a:t>
            </a:r>
            <a:r>
              <a:rPr lang="ru-RU" sz="1500" dirty="0"/>
              <a:t>).</a:t>
            </a:r>
          </a:p>
          <a:p>
            <a:r>
              <a:rPr lang="ru-RU" sz="1500" dirty="0"/>
              <a:t>2002 г. - олимпийская чемпионка на играх в </a:t>
            </a:r>
            <a:r>
              <a:rPr lang="ru-RU" sz="1500" dirty="0" err="1"/>
              <a:t>Солт-Лейк-Сити</a:t>
            </a:r>
            <a:r>
              <a:rPr lang="ru-RU" sz="1500" dirty="0"/>
              <a:t> по зимним видам спорта.</a:t>
            </a:r>
          </a:p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46"/>
            <a:ext cx="3008313" cy="44291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1546"/>
            <a:ext cx="328614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>
              <a:lnSpc>
                <a:spcPct val="120000"/>
              </a:lnSpc>
              <a:buNone/>
            </a:pPr>
            <a:r>
              <a:rPr lang="ru-RU" sz="1200" dirty="0" smtClean="0"/>
              <a:t>         </a:t>
            </a:r>
          </a:p>
          <a:p>
            <a:pPr>
              <a:lnSpc>
                <a:spcPct val="120000"/>
              </a:lnSpc>
              <a:buNone/>
            </a:pPr>
            <a:endParaRPr lang="ru-RU" sz="1200" dirty="0"/>
          </a:p>
          <a:p>
            <a:pPr algn="ctr">
              <a:buNone/>
            </a:pPr>
            <a:r>
              <a:rPr lang="ru-RU" sz="2300" b="1" i="1" dirty="0" err="1"/>
              <a:t>Ломанов</a:t>
            </a:r>
            <a:r>
              <a:rPr lang="ru-RU" sz="2300" b="1" i="1" dirty="0"/>
              <a:t> (младший) Сергей Сергеевич </a:t>
            </a:r>
            <a:endParaRPr lang="ru-RU" sz="2300" i="1" dirty="0" smtClean="0"/>
          </a:p>
          <a:p>
            <a:pPr algn="ctr">
              <a:buNone/>
            </a:pPr>
            <a:r>
              <a:rPr lang="ru-RU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Игрок </a:t>
            </a:r>
            <a:r>
              <a:rPr lang="ru-RU" sz="1700" dirty="0">
                <a:latin typeface="+mj-lt"/>
                <a:cs typeface="Times New Roman" pitchFamily="18" charset="0"/>
              </a:rPr>
              <a:t>красноярского хоккейного клуба "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Енисей«. Родился </a:t>
            </a:r>
            <a:r>
              <a:rPr lang="ru-RU" sz="1700" dirty="0">
                <a:latin typeface="+mj-lt"/>
                <a:cs typeface="Times New Roman" pitchFamily="18" charset="0"/>
              </a:rPr>
              <a:t>2 июня 1980 года в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Красноярске. Заслуженный </a:t>
            </a:r>
            <a:r>
              <a:rPr lang="ru-RU" sz="1700" dirty="0">
                <a:latin typeface="+mj-lt"/>
                <a:cs typeface="Times New Roman" pitchFamily="18" charset="0"/>
              </a:rPr>
              <a:t>мастер спорта. В "Енисее" с 1995 </a:t>
            </a:r>
            <a:r>
              <a:rPr lang="ru-RU" sz="1700" dirty="0" smtClean="0">
                <a:latin typeface="+mj-lt"/>
                <a:cs typeface="Times New Roman" pitchFamily="18" charset="0"/>
              </a:rPr>
              <a:t>г. С </a:t>
            </a:r>
            <a:r>
              <a:rPr lang="ru-RU" sz="1700" dirty="0">
                <a:latin typeface="+mj-lt"/>
                <a:cs typeface="Times New Roman" pitchFamily="18" charset="0"/>
              </a:rPr>
              <a:t>2006 по 2008 гг. выступал за «Динамо» (Москва).</a:t>
            </a:r>
          </a:p>
          <a:p>
            <a:pPr>
              <a:lnSpc>
                <a:spcPct val="120000"/>
              </a:lnSpc>
              <a:buNone/>
            </a:pPr>
            <a:r>
              <a:rPr lang="ru-RU" sz="1700" dirty="0" smtClean="0">
                <a:latin typeface="+mj-lt"/>
                <a:cs typeface="Times New Roman" pitchFamily="18" charset="0"/>
              </a:rPr>
              <a:t>         Спортивные </a:t>
            </a:r>
            <a:r>
              <a:rPr lang="ru-RU" sz="1700" dirty="0">
                <a:latin typeface="+mj-lt"/>
                <a:cs typeface="Times New Roman" pitchFamily="18" charset="0"/>
              </a:rPr>
              <a:t>достижения: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Чемпион России 2001, 2006, 2007 и 2008.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Второй призер чемпионатов России 1999, 2000 и 2003.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Обладатель Кубка России 1998, 1999, 2005 (о) и 2006.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Финалист Кубка России 2004.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Обладатель Кубка европейских чемпионов 2001 и 2006.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Обладатель Кубка мира 2006 и 2007.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Финалист Кубка мира 2000.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Обладатель </a:t>
            </a:r>
            <a:r>
              <a:rPr lang="ru-RU" sz="1700" dirty="0" err="1">
                <a:latin typeface="+mj-lt"/>
                <a:cs typeface="Times New Roman" pitchFamily="18" charset="0"/>
              </a:rPr>
              <a:t>Champions</a:t>
            </a:r>
            <a:r>
              <a:rPr lang="ru-RU" sz="1700" dirty="0">
                <a:latin typeface="+mj-lt"/>
                <a:cs typeface="Times New Roman" pitchFamily="18" charset="0"/>
              </a:rPr>
              <a:t> </a:t>
            </a:r>
            <a:r>
              <a:rPr lang="ru-RU" sz="1700" dirty="0" err="1">
                <a:latin typeface="+mj-lt"/>
                <a:cs typeface="Times New Roman" pitchFamily="18" charset="0"/>
              </a:rPr>
              <a:t>Cup</a:t>
            </a:r>
            <a:r>
              <a:rPr lang="ru-RU" sz="1700" dirty="0">
                <a:latin typeface="+mj-lt"/>
                <a:cs typeface="Times New Roman" pitchFamily="18" charset="0"/>
              </a:rPr>
              <a:t> 2006.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Обладатель Кубка </a:t>
            </a:r>
            <a:r>
              <a:rPr lang="ru-RU" sz="1700" dirty="0" err="1">
                <a:latin typeface="+mj-lt"/>
                <a:cs typeface="Times New Roman" pitchFamily="18" charset="0"/>
              </a:rPr>
              <a:t>Катринехольма</a:t>
            </a:r>
            <a:r>
              <a:rPr lang="ru-RU" sz="1700" dirty="0">
                <a:latin typeface="+mj-lt"/>
                <a:cs typeface="Times New Roman" pitchFamily="18" charset="0"/>
              </a:rPr>
              <a:t> 2003.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Обладатель «</a:t>
            </a:r>
            <a:r>
              <a:rPr lang="ru-RU" sz="1700" dirty="0" err="1">
                <a:latin typeface="+mj-lt"/>
                <a:cs typeface="Times New Roman" pitchFamily="18" charset="0"/>
              </a:rPr>
              <a:t>Entos</a:t>
            </a:r>
            <a:r>
              <a:rPr lang="ru-RU" sz="1700" dirty="0">
                <a:latin typeface="+mj-lt"/>
                <a:cs typeface="Times New Roman" pitchFamily="18" charset="0"/>
              </a:rPr>
              <a:t> </a:t>
            </a:r>
            <a:r>
              <a:rPr lang="ru-RU" sz="1700" dirty="0" err="1">
                <a:latin typeface="+mj-lt"/>
                <a:cs typeface="Times New Roman" pitchFamily="18" charset="0"/>
              </a:rPr>
              <a:t>cup</a:t>
            </a:r>
            <a:r>
              <a:rPr lang="ru-RU" sz="1700" dirty="0">
                <a:latin typeface="+mj-lt"/>
                <a:cs typeface="Times New Roman" pitchFamily="18" charset="0"/>
              </a:rPr>
              <a:t>» 2004.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Чемпион мира 2001, 2006, 2007 и 2008.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Второй призер чемпионатов мира 2003 и 2005, третий — 2004.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Победитель турниров на призы правительства России 2000.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Третий призер турнира на приз губернатора Московской области 2003.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Чемпион мира среди младших юношей 1995, юношей 1997 и юниоров 1998.</a:t>
            </a:r>
          </a:p>
          <a:p>
            <a:pPr>
              <a:lnSpc>
                <a:spcPct val="120000"/>
              </a:lnSpc>
            </a:pPr>
            <a:r>
              <a:rPr lang="ru-RU" sz="1700" dirty="0">
                <a:latin typeface="+mj-lt"/>
                <a:cs typeface="Times New Roman" pitchFamily="18" charset="0"/>
              </a:rPr>
              <a:t>Третий призер чемпионата мира среди младших юношей 1996.</a:t>
            </a:r>
          </a:p>
          <a:p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79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52736"/>
            <a:ext cx="2928958" cy="43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273050"/>
            <a:ext cx="4972056" cy="6013470"/>
          </a:xfrm>
        </p:spPr>
        <p:txBody>
          <a:bodyPr>
            <a:normAutofit fontScale="92500" lnSpcReduction="20000"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700" b="1" i="1" dirty="0" err="1"/>
              <a:t>Миндиашвили</a:t>
            </a:r>
            <a:r>
              <a:rPr lang="ru-RU" sz="1700" b="1" i="1" dirty="0"/>
              <a:t> Дмитрий Георгиевич </a:t>
            </a:r>
            <a:endParaRPr lang="ru-RU" sz="1700" dirty="0"/>
          </a:p>
          <a:p>
            <a:pPr>
              <a:buNone/>
            </a:pPr>
            <a:r>
              <a:rPr lang="ru-RU" sz="1200" dirty="0"/>
              <a:t> </a:t>
            </a:r>
          </a:p>
          <a:p>
            <a:pPr>
              <a:buNone/>
            </a:pPr>
            <a:r>
              <a:rPr lang="ru-RU" sz="1300" dirty="0" smtClean="0"/>
              <a:t>Тренер </a:t>
            </a:r>
            <a:r>
              <a:rPr lang="ru-RU" sz="1300" dirty="0"/>
              <a:t>по борьбе высшей категории. Родился 4 июня в 1933 г. в </a:t>
            </a:r>
            <a:r>
              <a:rPr lang="ru-RU" sz="1300" dirty="0" smtClean="0"/>
              <a:t>Тбилиси.</a:t>
            </a:r>
          </a:p>
          <a:p>
            <a:pPr>
              <a:buNone/>
            </a:pPr>
            <a:r>
              <a:rPr lang="ru-RU" sz="1300" dirty="0" smtClean="0"/>
              <a:t>Борьбой </a:t>
            </a:r>
            <a:r>
              <a:rPr lang="ru-RU" sz="1300" dirty="0"/>
              <a:t>начал заниматься в 1956 г. </a:t>
            </a:r>
          </a:p>
          <a:p>
            <a:pPr>
              <a:buNone/>
            </a:pPr>
            <a:r>
              <a:rPr lang="ru-RU" sz="1300" dirty="0"/>
              <a:t>С 1968 г. участвует в подготовке сборных команд СССР и России по </a:t>
            </a:r>
            <a:r>
              <a:rPr lang="ru-RU" sz="1300" dirty="0" smtClean="0"/>
              <a:t>вольной</a:t>
            </a:r>
          </a:p>
          <a:p>
            <a:pPr>
              <a:buNone/>
            </a:pPr>
            <a:r>
              <a:rPr lang="ru-RU" sz="1300" dirty="0" smtClean="0"/>
              <a:t>борьбе</a:t>
            </a:r>
            <a:r>
              <a:rPr lang="ru-RU" sz="1300" dirty="0"/>
              <a:t>.</a:t>
            </a:r>
          </a:p>
          <a:p>
            <a:pPr>
              <a:buNone/>
            </a:pPr>
            <a:r>
              <a:rPr lang="ru-RU" sz="1300" dirty="0"/>
              <a:t>С 1967 г. - заслуженный тренер РСФСР. </a:t>
            </a:r>
          </a:p>
          <a:p>
            <a:pPr>
              <a:buNone/>
            </a:pPr>
            <a:r>
              <a:rPr lang="ru-RU" sz="1300" dirty="0"/>
              <a:t>С 1972 г. - заслуженный тренер СССР. </a:t>
            </a:r>
          </a:p>
          <a:p>
            <a:pPr>
              <a:buNone/>
            </a:pPr>
            <a:r>
              <a:rPr lang="ru-RU" sz="1300" dirty="0"/>
              <a:t> Заслуженный работник культуры РСФСР (1983 г.). Заслуженный </a:t>
            </a:r>
            <a:r>
              <a:rPr lang="ru-RU" sz="1300" dirty="0" smtClean="0"/>
              <a:t>тренер</a:t>
            </a:r>
          </a:p>
          <a:p>
            <a:pPr>
              <a:buNone/>
            </a:pPr>
            <a:r>
              <a:rPr lang="ru-RU" sz="1300" dirty="0" smtClean="0"/>
              <a:t>Грузинской </a:t>
            </a:r>
            <a:r>
              <a:rPr lang="ru-RU" sz="1300" dirty="0"/>
              <a:t>ССР (1986 г.). Заслуженный работник физической культуры </a:t>
            </a:r>
            <a:r>
              <a:rPr lang="ru-RU" sz="1300" dirty="0" smtClean="0"/>
              <a:t>и</a:t>
            </a:r>
          </a:p>
          <a:p>
            <a:pPr>
              <a:buNone/>
            </a:pPr>
            <a:r>
              <a:rPr lang="ru-RU" sz="1300" dirty="0" smtClean="0"/>
              <a:t>спорта </a:t>
            </a:r>
            <a:r>
              <a:rPr lang="ru-RU" sz="1300" dirty="0"/>
              <a:t>республики Хакасия (1994 г.), республики Тыва (1994 г.) </a:t>
            </a:r>
          </a:p>
          <a:p>
            <a:pPr>
              <a:buNone/>
            </a:pPr>
            <a:r>
              <a:rPr lang="ru-RU" sz="1300" dirty="0"/>
              <a:t>В 1973 году основал и возглавил Школу высшего спортивного </a:t>
            </a:r>
            <a:r>
              <a:rPr lang="ru-RU" sz="1300" dirty="0" smtClean="0"/>
              <a:t>мастерства</a:t>
            </a:r>
          </a:p>
          <a:p>
            <a:pPr>
              <a:buNone/>
            </a:pPr>
            <a:r>
              <a:rPr lang="ru-RU" sz="1300" dirty="0" smtClean="0"/>
              <a:t>по </a:t>
            </a:r>
            <a:r>
              <a:rPr lang="ru-RU" sz="1300" dirty="0"/>
              <a:t>борьбе. Главный тренер российской сборной по вольной </a:t>
            </a:r>
            <a:r>
              <a:rPr lang="ru-RU" sz="1300" dirty="0" smtClean="0"/>
              <a:t>борьбе.</a:t>
            </a:r>
          </a:p>
          <a:p>
            <a:pPr>
              <a:buNone/>
            </a:pPr>
            <a:r>
              <a:rPr lang="ru-RU" sz="1300" dirty="0" smtClean="0"/>
              <a:t>Тренер </a:t>
            </a:r>
            <a:r>
              <a:rPr lang="ru-RU" sz="1300" dirty="0"/>
              <a:t>высшей категории, доктор педагогических наук, профессор, </a:t>
            </a:r>
            <a:r>
              <a:rPr lang="ru-RU" sz="1300" dirty="0" smtClean="0"/>
              <a:t>вице</a:t>
            </a:r>
          </a:p>
          <a:p>
            <a:pPr>
              <a:buNone/>
            </a:pPr>
            <a:r>
              <a:rPr lang="ru-RU" sz="1300" dirty="0" smtClean="0"/>
              <a:t>президент </a:t>
            </a:r>
            <a:r>
              <a:rPr lang="ru-RU" sz="1300" dirty="0"/>
              <a:t>Федерации спортивной борьбы России. Автор </a:t>
            </a:r>
            <a:r>
              <a:rPr lang="ru-RU" sz="1300" dirty="0" smtClean="0"/>
              <a:t>книг</a:t>
            </a:r>
          </a:p>
          <a:p>
            <a:pPr>
              <a:buNone/>
            </a:pPr>
            <a:r>
              <a:rPr lang="ru-RU" sz="1300" dirty="0" smtClean="0"/>
              <a:t>"</a:t>
            </a:r>
            <a:r>
              <a:rPr lang="ru-RU" sz="1300" dirty="0" err="1" smtClean="0"/>
              <a:t>Биопедагогика</a:t>
            </a:r>
            <a:r>
              <a:rPr lang="ru-RU" sz="1300" dirty="0"/>
              <a:t>" (1992 г.), "На ковре жизни" (1993 г.), "Мастера </a:t>
            </a:r>
            <a:r>
              <a:rPr lang="ru-RU" sz="1300" dirty="0" smtClean="0"/>
              <a:t>большого</a:t>
            </a:r>
          </a:p>
          <a:p>
            <a:pPr>
              <a:buNone/>
            </a:pPr>
            <a:r>
              <a:rPr lang="ru-RU" sz="1300" dirty="0" smtClean="0"/>
              <a:t>ковра</a:t>
            </a:r>
            <a:r>
              <a:rPr lang="ru-RU" sz="1300" dirty="0"/>
              <a:t>"(1993 г.).</a:t>
            </a:r>
          </a:p>
          <a:p>
            <a:pPr>
              <a:buNone/>
            </a:pPr>
            <a:r>
              <a:rPr lang="ru-RU" sz="1300" dirty="0"/>
              <a:t>Среди воспитанников - спортсмены высокого класса (Иван </a:t>
            </a:r>
            <a:r>
              <a:rPr lang="ru-RU" sz="1300" dirty="0" smtClean="0"/>
              <a:t>Ярыгин,</a:t>
            </a:r>
          </a:p>
          <a:p>
            <a:pPr>
              <a:buNone/>
            </a:pPr>
            <a:r>
              <a:rPr lang="ru-RU" sz="1300" dirty="0" err="1" smtClean="0"/>
              <a:t>Бувайсар</a:t>
            </a:r>
            <a:r>
              <a:rPr lang="ru-RU" sz="1300" dirty="0" smtClean="0"/>
              <a:t> </a:t>
            </a:r>
            <a:r>
              <a:rPr lang="ru-RU" sz="1300" dirty="0" err="1"/>
              <a:t>Сайтиев</a:t>
            </a:r>
            <a:r>
              <a:rPr lang="ru-RU" sz="1300" dirty="0"/>
              <a:t>, Виктор Алексеев и др.)</a:t>
            </a:r>
          </a:p>
          <a:p>
            <a:pPr>
              <a:buNone/>
            </a:pPr>
            <a:r>
              <a:rPr lang="ru-RU" sz="1300" dirty="0"/>
              <a:t>В 1993 г. - получил звание "Почетный гражданин города Красноярска". </a:t>
            </a:r>
          </a:p>
          <a:p>
            <a:pPr>
              <a:buNone/>
            </a:pPr>
            <a:r>
              <a:rPr lang="ru-RU" sz="1300" dirty="0"/>
              <a:t>С 1994 г. - заслуженный работник физической культуры и </a:t>
            </a:r>
            <a:r>
              <a:rPr lang="ru-RU" sz="1300" dirty="0" smtClean="0"/>
              <a:t>спорта</a:t>
            </a:r>
          </a:p>
          <a:p>
            <a:pPr>
              <a:buNone/>
            </a:pPr>
            <a:r>
              <a:rPr lang="ru-RU" sz="1300" dirty="0" smtClean="0"/>
              <a:t>Республики </a:t>
            </a:r>
            <a:r>
              <a:rPr lang="ru-RU" sz="1300" dirty="0"/>
              <a:t>Хакасия и Республики Тыва. </a:t>
            </a:r>
          </a:p>
          <a:p>
            <a:pPr>
              <a:buNone/>
            </a:pPr>
            <a:r>
              <a:rPr lang="ru-RU" sz="1300" dirty="0"/>
              <a:t> Награжден орденом Дружбы народов, "Знак Почета", медалью "</a:t>
            </a:r>
            <a:r>
              <a:rPr lang="ru-RU" sz="1300" dirty="0" smtClean="0"/>
              <a:t>За</a:t>
            </a:r>
          </a:p>
          <a:p>
            <a:pPr>
              <a:buNone/>
            </a:pPr>
            <a:r>
              <a:rPr lang="ru-RU" sz="1300" dirty="0" smtClean="0"/>
              <a:t>трудовую </a:t>
            </a:r>
            <a:r>
              <a:rPr lang="ru-RU" sz="1300" dirty="0"/>
              <a:t>доблесть".</a:t>
            </a:r>
          </a:p>
          <a:p>
            <a:pPr>
              <a:buNone/>
            </a:pPr>
            <a:r>
              <a:rPr lang="ru-RU" sz="1300" dirty="0"/>
              <a:t> </a:t>
            </a:r>
          </a:p>
          <a:p>
            <a:pPr>
              <a:buNone/>
            </a:pPr>
            <a:r>
              <a:rPr lang="ru-RU" sz="1300" b="1" i="1" dirty="0"/>
              <a:t> </a:t>
            </a:r>
            <a:endParaRPr lang="ru-RU" sz="1300" dirty="0"/>
          </a:p>
          <a:p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32" y="1052735"/>
            <a:ext cx="2984448" cy="458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211792" cy="6013470"/>
          </a:xfrm>
        </p:spPr>
        <p:txBody>
          <a:bodyPr>
            <a:normAutofit fontScale="92500" lnSpcReduction="20000"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r>
              <a:rPr lang="ru-RU" sz="1700" b="1" i="1" dirty="0" err="1"/>
              <a:t>Сайтиев</a:t>
            </a:r>
            <a:r>
              <a:rPr lang="ru-RU" sz="1700" b="1" i="1" dirty="0"/>
              <a:t> </a:t>
            </a:r>
            <a:r>
              <a:rPr lang="ru-RU" sz="1700" b="1" i="1" dirty="0" err="1"/>
              <a:t>Бувайсар</a:t>
            </a:r>
            <a:r>
              <a:rPr lang="ru-RU" sz="1700" b="1" i="1" dirty="0"/>
              <a:t> </a:t>
            </a:r>
            <a:r>
              <a:rPr lang="ru-RU" sz="1700" b="1" i="1" dirty="0" err="1"/>
              <a:t>Хамидович</a:t>
            </a:r>
            <a:r>
              <a:rPr lang="ru-RU" sz="1700" b="1" i="1" dirty="0"/>
              <a:t> </a:t>
            </a:r>
            <a:r>
              <a:rPr lang="ru-RU" sz="1200" b="1" dirty="0"/>
              <a:t> </a:t>
            </a:r>
            <a:endParaRPr lang="ru-RU" sz="1200" dirty="0"/>
          </a:p>
          <a:p>
            <a:pPr>
              <a:buNone/>
            </a:pPr>
            <a:r>
              <a:rPr lang="ru-RU" sz="1300" dirty="0" smtClean="0"/>
              <a:t>Заслуженный </a:t>
            </a:r>
            <a:r>
              <a:rPr lang="ru-RU" sz="1300" dirty="0"/>
              <a:t>мастер спорта по вольной борьбе международного </a:t>
            </a:r>
            <a:r>
              <a:rPr lang="ru-RU" sz="1300" dirty="0" smtClean="0"/>
              <a:t>класса,</a:t>
            </a:r>
          </a:p>
          <a:p>
            <a:pPr>
              <a:buNone/>
            </a:pPr>
            <a:r>
              <a:rPr lang="ru-RU" sz="1300" dirty="0" smtClean="0"/>
              <a:t>трижды </a:t>
            </a:r>
            <a:r>
              <a:rPr lang="ru-RU" sz="1300" dirty="0"/>
              <a:t>олимпийский чемпион. Родился 11 марта 1975 г. в </a:t>
            </a:r>
            <a:r>
              <a:rPr lang="ru-RU" sz="1300" dirty="0" smtClean="0"/>
              <a:t>Хасавюрте</a:t>
            </a:r>
          </a:p>
          <a:p>
            <a:pPr>
              <a:buNone/>
            </a:pPr>
            <a:r>
              <a:rPr lang="ru-RU" sz="1300" dirty="0" smtClean="0"/>
              <a:t>Дагестанской </a:t>
            </a:r>
            <a:r>
              <a:rPr lang="ru-RU" sz="1300" dirty="0"/>
              <a:t>республики.</a:t>
            </a:r>
          </a:p>
          <a:p>
            <a:r>
              <a:rPr lang="ru-RU" sz="1300" dirty="0"/>
              <a:t>В 1992 г. – окончил среднюю школу № 7 в Хасавюрте.</a:t>
            </a:r>
          </a:p>
          <a:p>
            <a:r>
              <a:rPr lang="ru-RU" sz="1300" dirty="0"/>
              <a:t>В 1982 г. – начал заниматься вольной борьбой в СДЮШОР ДСО «Урожай», а затем ФСО «Профсоюзов» у тренеров </a:t>
            </a:r>
            <a:r>
              <a:rPr lang="ru-RU" sz="1300" dirty="0" err="1"/>
              <a:t>Гашимова</a:t>
            </a:r>
            <a:r>
              <a:rPr lang="ru-RU" sz="1300" dirty="0"/>
              <a:t> С. Р. и </a:t>
            </a:r>
            <a:r>
              <a:rPr lang="ru-RU" sz="1300" dirty="0" err="1"/>
              <a:t>Ирбаехана</a:t>
            </a:r>
            <a:r>
              <a:rPr lang="ru-RU" sz="1300" dirty="0"/>
              <a:t> В. И.</a:t>
            </a:r>
          </a:p>
          <a:p>
            <a:r>
              <a:rPr lang="ru-RU" sz="1300" dirty="0"/>
              <a:t>В 1989 г. – выполнил норматив «Мастер спорта СССР».</a:t>
            </a:r>
          </a:p>
          <a:p>
            <a:r>
              <a:rPr lang="ru-RU" sz="1300" dirty="0"/>
              <a:t>С 1993 г. – учащийся школы высшего спортивного мастерства по видам борьбы им. </a:t>
            </a:r>
            <a:r>
              <a:rPr lang="ru-RU" sz="1300" dirty="0" err="1"/>
              <a:t>Д.Г.Миндиашвили</a:t>
            </a:r>
            <a:r>
              <a:rPr lang="ru-RU" sz="1300" dirty="0"/>
              <a:t>. Совместный упорный труд тренеров (</a:t>
            </a:r>
            <a:r>
              <a:rPr lang="ru-RU" sz="1300" dirty="0" err="1"/>
              <a:t>Миндиашвили</a:t>
            </a:r>
            <a:r>
              <a:rPr lang="ru-RU" sz="1300" dirty="0"/>
              <a:t> Д.Г., </a:t>
            </a:r>
            <a:r>
              <a:rPr lang="ru-RU" sz="1300" dirty="0" err="1"/>
              <a:t>Бахтуридзе</a:t>
            </a:r>
            <a:r>
              <a:rPr lang="ru-RU" sz="1300" dirty="0"/>
              <a:t> Г.Л., </a:t>
            </a:r>
            <a:r>
              <a:rPr lang="ru-RU" sz="1300" dirty="0" err="1"/>
              <a:t>Хачикяна</a:t>
            </a:r>
            <a:r>
              <a:rPr lang="ru-RU" sz="1300" dirty="0"/>
              <a:t> С.Г.) и талант </a:t>
            </a:r>
            <a:r>
              <a:rPr lang="ru-RU" sz="1300" dirty="0" err="1"/>
              <a:t>Бувайсара</a:t>
            </a:r>
            <a:r>
              <a:rPr lang="ru-RU" sz="1300" dirty="0"/>
              <a:t> принесли Красноярскому краю славу. </a:t>
            </a:r>
          </a:p>
          <a:p>
            <a:pPr>
              <a:buNone/>
            </a:pPr>
            <a:r>
              <a:rPr lang="ru-RU" sz="1300" dirty="0" smtClean="0"/>
              <a:t>Награды </a:t>
            </a:r>
            <a:r>
              <a:rPr lang="ru-RU" sz="1300" dirty="0"/>
              <a:t>и почетные звания: Заслуженный мастер спорта по </a:t>
            </a:r>
            <a:r>
              <a:rPr lang="ru-RU" sz="1300" dirty="0" smtClean="0"/>
              <a:t>вольной</a:t>
            </a:r>
          </a:p>
          <a:p>
            <a:pPr>
              <a:buNone/>
            </a:pPr>
            <a:r>
              <a:rPr lang="ru-RU" sz="1300" dirty="0" smtClean="0"/>
              <a:t>борьбе </a:t>
            </a:r>
            <a:r>
              <a:rPr lang="ru-RU" sz="1300" dirty="0"/>
              <a:t>(1996 г.). Член сборной команды России по вольной </a:t>
            </a:r>
            <a:r>
              <a:rPr lang="ru-RU" sz="1300" dirty="0" smtClean="0"/>
              <a:t>борьбе.</a:t>
            </a:r>
          </a:p>
          <a:p>
            <a:pPr>
              <a:buNone/>
            </a:pPr>
            <a:r>
              <a:rPr lang="ru-RU" sz="1300" dirty="0" smtClean="0"/>
              <a:t>Чемпион </a:t>
            </a:r>
            <a:r>
              <a:rPr lang="ru-RU" sz="1300" dirty="0"/>
              <a:t>России, шестикратный победитель международных </a:t>
            </a:r>
            <a:r>
              <a:rPr lang="ru-RU" sz="1300" dirty="0" smtClean="0"/>
              <a:t>турниров</a:t>
            </a:r>
          </a:p>
          <a:p>
            <a:pPr>
              <a:buNone/>
            </a:pPr>
            <a:r>
              <a:rPr lang="ru-RU" sz="1300" dirty="0" smtClean="0"/>
              <a:t>серии </a:t>
            </a:r>
            <a:r>
              <a:rPr lang="ru-RU" sz="1300" dirty="0"/>
              <a:t>Гран-при «Иван Ярыгин», победитель игр Доброй Воли 1998 </a:t>
            </a:r>
            <a:r>
              <a:rPr lang="ru-RU" sz="1300" dirty="0" smtClean="0"/>
              <a:t>года,</a:t>
            </a:r>
          </a:p>
          <a:p>
            <a:pPr>
              <a:buNone/>
            </a:pPr>
            <a:r>
              <a:rPr lang="ru-RU" sz="1300" dirty="0" smtClean="0"/>
              <a:t>чемпион </a:t>
            </a:r>
            <a:r>
              <a:rPr lang="ru-RU" sz="1300" dirty="0"/>
              <a:t>XXVI Олимпийских игр в Атланте (1996 г.), чемпион </a:t>
            </a:r>
            <a:r>
              <a:rPr lang="ru-RU" sz="1300" dirty="0" smtClean="0"/>
              <a:t>XXVIII</a:t>
            </a:r>
          </a:p>
          <a:p>
            <a:pPr>
              <a:buNone/>
            </a:pPr>
            <a:r>
              <a:rPr lang="ru-RU" sz="1300" dirty="0" smtClean="0"/>
              <a:t>Олимпийских </a:t>
            </a:r>
            <a:r>
              <a:rPr lang="ru-RU" sz="1300" dirty="0"/>
              <a:t>игр в Афинах (2004 г.). Неоднократный обладатель </a:t>
            </a:r>
            <a:r>
              <a:rPr lang="ru-RU" sz="1300" dirty="0" smtClean="0"/>
              <a:t>титула</a:t>
            </a:r>
          </a:p>
          <a:p>
            <a:pPr>
              <a:buNone/>
            </a:pPr>
            <a:r>
              <a:rPr lang="ru-RU" sz="1300" dirty="0" smtClean="0"/>
              <a:t>«Лучший </a:t>
            </a:r>
            <a:r>
              <a:rPr lang="ru-RU" sz="1300" dirty="0"/>
              <a:t>борец планеты», награжден «Орденом Дружбы», </a:t>
            </a:r>
            <a:r>
              <a:rPr lang="ru-RU" sz="1300" dirty="0" smtClean="0"/>
              <a:t>почетным</a:t>
            </a:r>
          </a:p>
          <a:p>
            <a:pPr>
              <a:buNone/>
            </a:pPr>
            <a:r>
              <a:rPr lang="ru-RU" sz="1300" dirty="0" smtClean="0"/>
              <a:t>знаком </a:t>
            </a:r>
            <a:r>
              <a:rPr lang="ru-RU" sz="1300" dirty="0"/>
              <a:t>«За заслуги в развитии физической культуры» и </a:t>
            </a:r>
            <a:r>
              <a:rPr lang="ru-RU" sz="1300" dirty="0" smtClean="0"/>
              <a:t>грамотами</a:t>
            </a:r>
          </a:p>
          <a:p>
            <a:pPr>
              <a:buNone/>
            </a:pPr>
            <a:r>
              <a:rPr lang="ru-RU" sz="1300" dirty="0" smtClean="0"/>
              <a:t>Олимпийского </a:t>
            </a:r>
            <a:r>
              <a:rPr lang="ru-RU" sz="1300" dirty="0"/>
              <a:t>комитета. В 2004 г. награжден Национальной </a:t>
            </a:r>
            <a:r>
              <a:rPr lang="ru-RU" sz="1300" dirty="0" smtClean="0"/>
              <a:t>спортивной</a:t>
            </a:r>
          </a:p>
          <a:p>
            <a:pPr>
              <a:buNone/>
            </a:pPr>
            <a:r>
              <a:rPr lang="ru-RU" sz="1300" dirty="0" smtClean="0"/>
              <a:t>премией </a:t>
            </a:r>
            <a:r>
              <a:rPr lang="ru-RU" sz="1300" dirty="0"/>
              <a:t>«Слава» в номинации «За волю к победе».</a:t>
            </a:r>
          </a:p>
          <a:p>
            <a:pPr>
              <a:buNone/>
            </a:pPr>
            <a:r>
              <a:rPr lang="ru-RU" sz="1300" dirty="0" smtClean="0"/>
              <a:t>К </a:t>
            </a:r>
            <a:r>
              <a:rPr lang="ru-RU" sz="1300" dirty="0"/>
              <a:t>2008 году </a:t>
            </a:r>
            <a:r>
              <a:rPr lang="ru-RU" sz="1300" dirty="0" err="1"/>
              <a:t>Сайтиев</a:t>
            </a:r>
            <a:r>
              <a:rPr lang="ru-RU" sz="1300" dirty="0"/>
              <a:t> шесть раз был чемпионом мира, в 1995, 1997, </a:t>
            </a:r>
            <a:r>
              <a:rPr lang="ru-RU" sz="1300" dirty="0" smtClean="0"/>
              <a:t>1998,</a:t>
            </a:r>
          </a:p>
          <a:p>
            <a:pPr>
              <a:buNone/>
            </a:pPr>
            <a:r>
              <a:rPr lang="ru-RU" sz="1300" dirty="0" smtClean="0"/>
              <a:t>2001</a:t>
            </a:r>
            <a:r>
              <a:rPr lang="ru-RU" sz="1300" dirty="0"/>
              <a:t>, 2003 × 2005 годах. Также он шесть раз был чемпионом </a:t>
            </a:r>
            <a:r>
              <a:rPr lang="ru-RU" sz="1300" dirty="0" smtClean="0"/>
              <a:t>Европы.</a:t>
            </a:r>
          </a:p>
          <a:p>
            <a:pPr>
              <a:buNone/>
            </a:pPr>
            <a:r>
              <a:rPr lang="ru-RU" sz="1300" dirty="0" err="1" smtClean="0"/>
              <a:t>Бувайсар</a:t>
            </a:r>
            <a:r>
              <a:rPr lang="ru-RU" sz="1300" dirty="0" smtClean="0"/>
              <a:t> </a:t>
            </a:r>
            <a:r>
              <a:rPr lang="ru-RU" sz="1300" dirty="0"/>
              <a:t>пять раз признавался лучшим в мире борцом вольного стиля: </a:t>
            </a:r>
            <a:r>
              <a:rPr lang="ru-RU" sz="1300" dirty="0" smtClean="0"/>
              <a:t>в</a:t>
            </a:r>
          </a:p>
          <a:p>
            <a:pPr>
              <a:buNone/>
            </a:pPr>
            <a:r>
              <a:rPr lang="ru-RU" sz="1300" dirty="0" smtClean="0"/>
              <a:t>1996</a:t>
            </a:r>
            <a:r>
              <a:rPr lang="ru-RU" sz="1300" dirty="0"/>
              <a:t>, 1997, 1998, 2003 × 2005 годах.</a:t>
            </a:r>
          </a:p>
          <a:p>
            <a:pPr>
              <a:buNone/>
            </a:pPr>
            <a:r>
              <a:rPr lang="ru-RU" sz="1300" dirty="0" smtClean="0"/>
              <a:t>В </a:t>
            </a:r>
            <a:r>
              <a:rPr lang="ru-RU" sz="1300" dirty="0"/>
              <a:t>2012 году вернулся в спорт после трехлетнего перерыва, на турнире Ярыгина возглавил сборную Красноярского края.</a:t>
            </a:r>
          </a:p>
          <a:p>
            <a:pPr>
              <a:buNone/>
            </a:pPr>
            <a:endParaRPr lang="ru-RU" sz="12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93769"/>
            <a:ext cx="29289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0"/>
            <a:ext cx="89995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14290"/>
            <a:ext cx="5111750" cy="6429420"/>
          </a:xfrm>
        </p:spPr>
        <p:txBody>
          <a:bodyPr>
            <a:normAutofit fontScale="85000" lnSpcReduction="20000"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algn="ctr">
              <a:buNone/>
            </a:pPr>
            <a:r>
              <a:rPr lang="ru-RU" sz="1900" b="1" i="1" dirty="0" err="1"/>
              <a:t>Болдыков</a:t>
            </a:r>
            <a:r>
              <a:rPr lang="ru-RU" sz="1900" b="1" i="1" dirty="0"/>
              <a:t> Андрей Сергеевич </a:t>
            </a:r>
            <a:endParaRPr lang="ru-RU" sz="1900" b="1" i="1" dirty="0" smtClean="0"/>
          </a:p>
          <a:p>
            <a:pPr>
              <a:buNone/>
            </a:pPr>
            <a:r>
              <a:rPr lang="ru-RU" sz="1600" dirty="0" smtClean="0"/>
              <a:t>Российский </a:t>
            </a:r>
            <a:r>
              <a:rPr lang="ru-RU" sz="1600" dirty="0" err="1"/>
              <a:t>спортсмен-сноубордист</a:t>
            </a:r>
            <a:r>
              <a:rPr lang="ru-RU" sz="1600" dirty="0"/>
              <a:t> (</a:t>
            </a:r>
            <a:r>
              <a:rPr lang="ru-RU" sz="1600" dirty="0" smtClean="0"/>
              <a:t>специализация</a:t>
            </a:r>
          </a:p>
          <a:p>
            <a:pPr>
              <a:buNone/>
            </a:pPr>
            <a:r>
              <a:rPr lang="ru-RU" sz="1600" dirty="0" err="1" smtClean="0"/>
              <a:t>бордеркросс</a:t>
            </a:r>
            <a:r>
              <a:rPr lang="ru-RU" sz="1600" dirty="0"/>
              <a:t>), мастер спорта международного </a:t>
            </a:r>
            <a:r>
              <a:rPr lang="ru-RU" sz="1600" dirty="0" smtClean="0"/>
              <a:t>класса.</a:t>
            </a:r>
          </a:p>
          <a:p>
            <a:pPr>
              <a:buNone/>
            </a:pPr>
            <a:r>
              <a:rPr lang="ru-RU" sz="1600" dirty="0" smtClean="0"/>
              <a:t>Родился</a:t>
            </a:r>
            <a:r>
              <a:rPr lang="ru-RU" sz="1600" dirty="0"/>
              <a:t>: 4 октября 1983 года в Таштаголе </a:t>
            </a:r>
            <a:r>
              <a:rPr lang="ru-RU" sz="1600" dirty="0" smtClean="0"/>
              <a:t>Кемеровской</a:t>
            </a:r>
          </a:p>
          <a:p>
            <a:pPr>
              <a:buNone/>
            </a:pPr>
            <a:r>
              <a:rPr lang="ru-RU" sz="1600" dirty="0" smtClean="0"/>
              <a:t>области</a:t>
            </a:r>
            <a:r>
              <a:rPr lang="ru-RU" sz="1600" dirty="0"/>
              <a:t>. Достижения: Участник Олимпийских игр 2010 </a:t>
            </a:r>
            <a:r>
              <a:rPr lang="ru-RU" sz="1600" dirty="0" smtClean="0"/>
              <a:t>года</a:t>
            </a:r>
          </a:p>
          <a:p>
            <a:pPr>
              <a:buNone/>
            </a:pPr>
            <a:r>
              <a:rPr lang="ru-RU" sz="1600" dirty="0" smtClean="0"/>
              <a:t>в </a:t>
            </a:r>
            <a:r>
              <a:rPr lang="ru-RU" sz="1600" dirty="0"/>
              <a:t>Ванкувере (Канада). В соревнованиях по </a:t>
            </a:r>
            <a:r>
              <a:rPr lang="ru-RU" sz="1600" dirty="0" err="1" smtClean="0"/>
              <a:t>борд-кроссу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занял </a:t>
            </a:r>
            <a:r>
              <a:rPr lang="ru-RU" sz="1600" dirty="0"/>
              <a:t>15-е место. </a:t>
            </a:r>
          </a:p>
          <a:p>
            <a:pPr>
              <a:buNone/>
            </a:pPr>
            <a:r>
              <a:rPr lang="ru-RU" sz="1600" dirty="0" smtClean="0"/>
              <a:t>Участник </a:t>
            </a:r>
            <a:r>
              <a:rPr lang="ru-RU" sz="1600" dirty="0"/>
              <a:t>трех чемпионатов мира (2007, 2009, 2011). </a:t>
            </a:r>
          </a:p>
          <a:p>
            <a:pPr>
              <a:buNone/>
            </a:pPr>
            <a:r>
              <a:rPr lang="ru-RU" sz="1600" dirty="0"/>
              <a:t> В Кубке мира дебютировал в сезоне 2004/2005 годов. </a:t>
            </a:r>
            <a:r>
              <a:rPr lang="ru-RU" sz="1600" dirty="0" smtClean="0"/>
              <a:t>Всего</a:t>
            </a:r>
          </a:p>
          <a:p>
            <a:pPr>
              <a:buNone/>
            </a:pPr>
            <a:r>
              <a:rPr lang="ru-RU" sz="1600" dirty="0" smtClean="0"/>
              <a:t>в </a:t>
            </a:r>
            <a:r>
              <a:rPr lang="ru-RU" sz="1600" dirty="0"/>
              <a:t>Кубке мира (по состоянию на 1 октября 2011 года) </a:t>
            </a:r>
            <a:r>
              <a:rPr lang="ru-RU" sz="1600" dirty="0" smtClean="0"/>
              <a:t>провел</a:t>
            </a:r>
          </a:p>
          <a:p>
            <a:pPr>
              <a:buNone/>
            </a:pPr>
            <a:r>
              <a:rPr lang="ru-RU" sz="1600" dirty="0" smtClean="0"/>
              <a:t>27 </a:t>
            </a:r>
            <a:r>
              <a:rPr lang="ru-RU" sz="1600" dirty="0"/>
              <a:t>стартов в дисциплинах параллельного </a:t>
            </a:r>
            <a:r>
              <a:rPr lang="ru-RU" sz="1600" dirty="0" smtClean="0"/>
              <a:t>слалома,</a:t>
            </a:r>
          </a:p>
          <a:p>
            <a:pPr>
              <a:buNone/>
            </a:pPr>
            <a:r>
              <a:rPr lang="ru-RU" sz="1600" dirty="0" smtClean="0"/>
              <a:t>параллельного </a:t>
            </a:r>
            <a:r>
              <a:rPr lang="ru-RU" sz="1600" dirty="0"/>
              <a:t>гигантского слалома и </a:t>
            </a:r>
            <a:r>
              <a:rPr lang="ru-RU" sz="1600" dirty="0" err="1"/>
              <a:t>борд-кроссе</a:t>
            </a:r>
            <a:r>
              <a:rPr lang="ru-RU" sz="1600" dirty="0"/>
              <a:t>.  </a:t>
            </a:r>
            <a:r>
              <a:rPr lang="ru-RU" sz="1600" dirty="0" smtClean="0"/>
              <a:t>В</a:t>
            </a:r>
          </a:p>
          <a:p>
            <a:pPr>
              <a:buNone/>
            </a:pPr>
            <a:r>
              <a:rPr lang="ru-RU" sz="1600" dirty="0" smtClean="0"/>
              <a:t>сезонах </a:t>
            </a:r>
            <a:r>
              <a:rPr lang="ru-RU" sz="1600" dirty="0"/>
              <a:t>2003/2004-2010/2011 годов принимал участие </a:t>
            </a:r>
            <a:r>
              <a:rPr lang="ru-RU" sz="1600" dirty="0" smtClean="0"/>
              <a:t>в</a:t>
            </a:r>
          </a:p>
          <a:p>
            <a:pPr>
              <a:buNone/>
            </a:pPr>
            <a:r>
              <a:rPr lang="ru-RU" sz="1600" dirty="0" smtClean="0"/>
              <a:t>Кубке </a:t>
            </a:r>
            <a:r>
              <a:rPr lang="ru-RU" sz="1600" dirty="0"/>
              <a:t>Европы. Серебряный призер Универсиады 2007 </a:t>
            </a:r>
            <a:r>
              <a:rPr lang="ru-RU" sz="1600" dirty="0" smtClean="0"/>
              <a:t>года</a:t>
            </a:r>
          </a:p>
          <a:p>
            <a:pPr>
              <a:buNone/>
            </a:pPr>
            <a:r>
              <a:rPr lang="ru-RU" sz="1600" dirty="0" smtClean="0"/>
              <a:t>в </a:t>
            </a:r>
            <a:r>
              <a:rPr lang="ru-RU" sz="1600" dirty="0" err="1"/>
              <a:t>Бардонеккии</a:t>
            </a:r>
            <a:r>
              <a:rPr lang="ru-RU" sz="1600" dirty="0"/>
              <a:t> (Италия) в </a:t>
            </a:r>
            <a:r>
              <a:rPr lang="ru-RU" sz="1600" dirty="0" err="1"/>
              <a:t>борд-кроссе</a:t>
            </a:r>
            <a:r>
              <a:rPr lang="ru-RU" sz="1600" dirty="0"/>
              <a:t>. </a:t>
            </a:r>
            <a:r>
              <a:rPr lang="ru-RU" sz="1600" dirty="0" smtClean="0"/>
              <a:t>Обладатель</a:t>
            </a:r>
          </a:p>
          <a:p>
            <a:pPr>
              <a:buNone/>
            </a:pPr>
            <a:r>
              <a:rPr lang="ru-RU" sz="1600" dirty="0" smtClean="0"/>
              <a:t>четвертого </a:t>
            </a:r>
            <a:r>
              <a:rPr lang="ru-RU" sz="1600" dirty="0"/>
              <a:t>места на Универсиаде-2011 в </a:t>
            </a:r>
            <a:r>
              <a:rPr lang="ru-RU" sz="1600" dirty="0" err="1"/>
              <a:t>Эрзуруме</a:t>
            </a:r>
            <a:r>
              <a:rPr lang="ru-RU" sz="1600" dirty="0"/>
              <a:t> (</a:t>
            </a:r>
            <a:r>
              <a:rPr lang="ru-RU" sz="1600" dirty="0" smtClean="0"/>
              <a:t>Турция)</a:t>
            </a:r>
          </a:p>
          <a:p>
            <a:pPr>
              <a:buNone/>
            </a:pPr>
            <a:r>
              <a:rPr lang="ru-RU" sz="1600" dirty="0" smtClean="0"/>
              <a:t>в </a:t>
            </a:r>
            <a:r>
              <a:rPr lang="ru-RU" sz="1600" dirty="0" err="1"/>
              <a:t>борд-кроссе</a:t>
            </a:r>
            <a:r>
              <a:rPr lang="ru-RU" sz="1600" dirty="0"/>
              <a:t> и пятого места на Универсиаде-2005 </a:t>
            </a:r>
            <a:r>
              <a:rPr lang="ru-RU" sz="1600" dirty="0" smtClean="0"/>
              <a:t>в</a:t>
            </a:r>
          </a:p>
          <a:p>
            <a:pPr>
              <a:buNone/>
            </a:pPr>
            <a:r>
              <a:rPr lang="ru-RU" sz="1600" dirty="0" smtClean="0"/>
              <a:t>Инсбруке </a:t>
            </a:r>
            <a:r>
              <a:rPr lang="ru-RU" sz="1600" dirty="0"/>
              <a:t>(Австрия) в параллельном гигантском слаломе. </a:t>
            </a:r>
          </a:p>
          <a:p>
            <a:pPr>
              <a:buNone/>
            </a:pPr>
            <a:r>
              <a:rPr lang="ru-RU" sz="1600" dirty="0" smtClean="0"/>
              <a:t>С </a:t>
            </a:r>
            <a:r>
              <a:rPr lang="ru-RU" sz="1600" dirty="0"/>
              <a:t>2003 года по 2011 году принимает участие в </a:t>
            </a:r>
            <a:r>
              <a:rPr lang="ru-RU" sz="1600" dirty="0" smtClean="0"/>
              <a:t>стартах</a:t>
            </a:r>
          </a:p>
          <a:p>
            <a:pPr>
              <a:buNone/>
            </a:pPr>
            <a:r>
              <a:rPr lang="ru-RU" sz="1600" dirty="0" smtClean="0"/>
              <a:t>Международной </a:t>
            </a:r>
            <a:r>
              <a:rPr lang="ru-RU" sz="1600" dirty="0"/>
              <a:t>федерации лыжных видов спорта. </a:t>
            </a:r>
          </a:p>
          <a:p>
            <a:pPr>
              <a:buNone/>
            </a:pPr>
            <a:r>
              <a:rPr lang="ru-RU" sz="1600" dirty="0"/>
              <a:t>Чемпион России в </a:t>
            </a:r>
            <a:r>
              <a:rPr lang="ru-RU" sz="1600" dirty="0" err="1"/>
              <a:t>борд-кроссе</a:t>
            </a:r>
            <a:r>
              <a:rPr lang="ru-RU" sz="1600" dirty="0"/>
              <a:t> (2006, 2007, 2010, 2011</a:t>
            </a:r>
            <a:r>
              <a:rPr lang="ru-RU" sz="1600" dirty="0" smtClean="0"/>
              <a:t>).</a:t>
            </a:r>
          </a:p>
          <a:p>
            <a:pPr>
              <a:buNone/>
            </a:pPr>
            <a:r>
              <a:rPr lang="ru-RU" sz="1600" dirty="0" smtClean="0"/>
              <a:t>Серебряный </a:t>
            </a:r>
            <a:r>
              <a:rPr lang="ru-RU" sz="1600" dirty="0"/>
              <a:t>призер в </a:t>
            </a:r>
            <a:r>
              <a:rPr lang="ru-RU" sz="1600" dirty="0" err="1"/>
              <a:t>борд-кроссе</a:t>
            </a:r>
            <a:r>
              <a:rPr lang="ru-RU" sz="1600" dirty="0"/>
              <a:t> (2004, 2005) и </a:t>
            </a:r>
            <a:r>
              <a:rPr lang="ru-RU" sz="1600" dirty="0" smtClean="0"/>
              <a:t>параллельном</a:t>
            </a:r>
          </a:p>
          <a:p>
            <a:pPr>
              <a:buNone/>
            </a:pPr>
            <a:r>
              <a:rPr lang="ru-RU" sz="1600" dirty="0" smtClean="0"/>
              <a:t>гигантском </a:t>
            </a:r>
            <a:r>
              <a:rPr lang="ru-RU" sz="1600" dirty="0"/>
              <a:t>слаломе (2007), бронзовый призер в </a:t>
            </a:r>
            <a:r>
              <a:rPr lang="ru-RU" sz="1600" dirty="0" smtClean="0"/>
              <a:t>параллельном</a:t>
            </a:r>
          </a:p>
          <a:p>
            <a:pPr>
              <a:buNone/>
            </a:pPr>
            <a:r>
              <a:rPr lang="ru-RU" sz="1600" dirty="0" smtClean="0"/>
              <a:t>гигантском </a:t>
            </a:r>
            <a:r>
              <a:rPr lang="ru-RU" sz="1600" dirty="0"/>
              <a:t>слаломе (2006) и параллельном слаломе (2006). 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dirty="0"/>
              <a:t>Участник Олимпийских игр в Сочи.</a:t>
            </a:r>
          </a:p>
          <a:p>
            <a:pPr algn="just">
              <a:buNone/>
            </a:pP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80728"/>
            <a:ext cx="292895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2277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endParaRPr lang="ru-RU" sz="1200" dirty="0"/>
          </a:p>
          <a:p>
            <a:pPr>
              <a:buNone/>
            </a:pPr>
            <a:endParaRPr lang="ru-RU" sz="1200" dirty="0" smtClean="0"/>
          </a:p>
          <a:p>
            <a:pPr algn="ctr"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i="1" dirty="0" err="1" smtClean="0"/>
              <a:t>Заварзина</a:t>
            </a:r>
            <a:r>
              <a:rPr lang="ru-RU" sz="1600" b="1" i="1" dirty="0" smtClean="0"/>
              <a:t> </a:t>
            </a:r>
            <a:r>
              <a:rPr lang="ru-RU" sz="1600" b="1" i="1" dirty="0"/>
              <a:t>Алена Игоревна </a:t>
            </a:r>
            <a:endParaRPr lang="ru-RU" sz="1600" b="1" i="1" dirty="0" smtClean="0"/>
          </a:p>
          <a:p>
            <a:pPr algn="just">
              <a:buNone/>
            </a:pPr>
            <a:r>
              <a:rPr lang="ru-RU" sz="1400" dirty="0"/>
              <a:t>Российская </a:t>
            </a:r>
            <a:r>
              <a:rPr lang="ru-RU" sz="1400" dirty="0" err="1"/>
              <a:t>сноубордистка</a:t>
            </a:r>
            <a:r>
              <a:rPr lang="ru-RU" sz="1400" dirty="0"/>
              <a:t>, Заслуженный мастер спорта </a:t>
            </a:r>
            <a:r>
              <a:rPr lang="ru-RU" sz="1400" dirty="0" smtClean="0"/>
              <a:t>России,</a:t>
            </a:r>
          </a:p>
          <a:p>
            <a:pPr algn="just">
              <a:buNone/>
            </a:pPr>
            <a:r>
              <a:rPr lang="ru-RU" sz="1400" dirty="0" smtClean="0"/>
              <a:t>бронзовый </a:t>
            </a:r>
            <a:r>
              <a:rPr lang="ru-RU" sz="1400" dirty="0"/>
              <a:t>призер Олимпиады в Сочи-2014. Родилась: 27 мая 1989 года </a:t>
            </a:r>
            <a:r>
              <a:rPr lang="ru-RU" sz="1400" dirty="0" smtClean="0"/>
              <a:t>в</a:t>
            </a:r>
          </a:p>
          <a:p>
            <a:pPr algn="just">
              <a:buNone/>
            </a:pPr>
            <a:r>
              <a:rPr lang="ru-RU" sz="1400" dirty="0" smtClean="0"/>
              <a:t>Новосибирске</a:t>
            </a:r>
            <a:r>
              <a:rPr lang="ru-RU" sz="1400" dirty="0"/>
              <a:t>. </a:t>
            </a:r>
            <a:r>
              <a:rPr lang="ru-RU" sz="1400" dirty="0" smtClean="0"/>
              <a:t>В </a:t>
            </a:r>
            <a:r>
              <a:rPr lang="ru-RU" sz="1400" dirty="0"/>
              <a:t>сноуборд пришла в 10 лет.</a:t>
            </a:r>
          </a:p>
          <a:p>
            <a:pPr algn="just">
              <a:buNone/>
            </a:pPr>
            <a:r>
              <a:rPr lang="ru-RU" sz="1400" dirty="0"/>
              <a:t>На кубке мира дебютным для </a:t>
            </a:r>
            <a:r>
              <a:rPr lang="ru-RU" sz="1400" dirty="0" err="1"/>
              <a:t>Заварзиной</a:t>
            </a:r>
            <a:r>
              <a:rPr lang="ru-RU" sz="1400" dirty="0"/>
              <a:t> стал этап в </a:t>
            </a:r>
            <a:r>
              <a:rPr lang="ru-RU" sz="1400" dirty="0" smtClean="0"/>
              <a:t>голландском</a:t>
            </a:r>
          </a:p>
          <a:p>
            <a:pPr algn="just">
              <a:buNone/>
            </a:pPr>
            <a:r>
              <a:rPr lang="ru-RU" sz="1400" dirty="0" smtClean="0"/>
              <a:t>Ландграфе </a:t>
            </a:r>
            <a:r>
              <a:rPr lang="ru-RU" sz="1400" dirty="0"/>
              <a:t>13 октября 2006 года. Также, параллельно кубку мира, </a:t>
            </a:r>
            <a:r>
              <a:rPr lang="ru-RU" sz="1400" dirty="0" smtClean="0"/>
              <a:t>Алёна</a:t>
            </a:r>
          </a:p>
          <a:p>
            <a:pPr algn="just">
              <a:buNone/>
            </a:pPr>
            <a:r>
              <a:rPr lang="ru-RU" sz="1400" dirty="0" smtClean="0"/>
              <a:t>участвовала </a:t>
            </a:r>
            <a:r>
              <a:rPr lang="ru-RU" sz="1400" dirty="0"/>
              <a:t>в гонках на этапах кубка Европы.</a:t>
            </a:r>
          </a:p>
          <a:p>
            <a:pPr algn="just">
              <a:buNone/>
            </a:pPr>
            <a:r>
              <a:rPr lang="ru-RU" sz="1400" dirty="0"/>
              <a:t>Первые успехи пришли в 2008 году, когда Алёна стала третьей </a:t>
            </a:r>
            <a:r>
              <a:rPr lang="ru-RU" sz="1400" dirty="0" smtClean="0"/>
              <a:t>на</a:t>
            </a:r>
          </a:p>
          <a:p>
            <a:pPr algn="just">
              <a:buNone/>
            </a:pPr>
            <a:r>
              <a:rPr lang="ru-RU" sz="1400" dirty="0" smtClean="0"/>
              <a:t>юниорском </a:t>
            </a:r>
            <a:r>
              <a:rPr lang="ru-RU" sz="1400" dirty="0"/>
              <a:t>чемпионате мира и 3-ей и итоговом зачёте кубка </a:t>
            </a:r>
            <a:r>
              <a:rPr lang="ru-RU" sz="1400" dirty="0" smtClean="0"/>
              <a:t>Европы.</a:t>
            </a:r>
          </a:p>
          <a:p>
            <a:pPr algn="just">
              <a:buNone/>
            </a:pPr>
            <a:r>
              <a:rPr lang="ru-RU" sz="1400" dirty="0" smtClean="0"/>
              <a:t>В </a:t>
            </a:r>
            <a:r>
              <a:rPr lang="ru-RU" sz="1400" dirty="0"/>
              <a:t>следующем 2009 году </a:t>
            </a:r>
            <a:r>
              <a:rPr lang="ru-RU" sz="1400" dirty="0" err="1"/>
              <a:t>Заварзина</a:t>
            </a:r>
            <a:r>
              <a:rPr lang="ru-RU" sz="1400" dirty="0"/>
              <a:t> завоевала серебро </a:t>
            </a:r>
            <a:r>
              <a:rPr lang="ru-RU" sz="1400" dirty="0" smtClean="0"/>
              <a:t>юниорского</a:t>
            </a:r>
          </a:p>
          <a:p>
            <a:pPr algn="just">
              <a:buNone/>
            </a:pPr>
            <a:r>
              <a:rPr lang="ru-RU" sz="1400" dirty="0" smtClean="0"/>
              <a:t>чемпионата </a:t>
            </a:r>
            <a:r>
              <a:rPr lang="ru-RU" sz="1400" dirty="0"/>
              <a:t>мира в параллельном гиганте (олимпийская дисциплина), </a:t>
            </a:r>
            <a:r>
              <a:rPr lang="ru-RU" sz="1400" dirty="0" smtClean="0"/>
              <a:t>и</a:t>
            </a:r>
          </a:p>
          <a:p>
            <a:pPr algn="just">
              <a:buNone/>
            </a:pPr>
            <a:r>
              <a:rPr lang="ru-RU" sz="1400" dirty="0" smtClean="0"/>
              <a:t>стала </a:t>
            </a:r>
            <a:r>
              <a:rPr lang="ru-RU" sz="1400" dirty="0"/>
              <a:t>второй в кубке Европы. Всего на этапах кубка Европы в 2008 и </a:t>
            </a:r>
            <a:r>
              <a:rPr lang="ru-RU" sz="1400" dirty="0" smtClean="0"/>
              <a:t>2009</a:t>
            </a:r>
          </a:p>
          <a:p>
            <a:pPr algn="just">
              <a:buNone/>
            </a:pPr>
            <a:r>
              <a:rPr lang="ru-RU" sz="1400" dirty="0" smtClean="0"/>
              <a:t>годах </a:t>
            </a:r>
            <a:r>
              <a:rPr lang="ru-RU" sz="1400" dirty="0"/>
              <a:t>было одержано 4 победы и ещё 5 раз </a:t>
            </a:r>
            <a:r>
              <a:rPr lang="ru-RU" sz="1400" dirty="0" err="1"/>
              <a:t>Заварзина</a:t>
            </a:r>
            <a:r>
              <a:rPr lang="ru-RU" sz="1400" dirty="0"/>
              <a:t> поднималась </a:t>
            </a:r>
            <a:r>
              <a:rPr lang="ru-RU" sz="1400" dirty="0" smtClean="0"/>
              <a:t>на</a:t>
            </a:r>
          </a:p>
          <a:p>
            <a:pPr algn="just">
              <a:buNone/>
            </a:pPr>
            <a:r>
              <a:rPr lang="ru-RU" sz="1400" dirty="0" smtClean="0"/>
              <a:t>подиум</a:t>
            </a:r>
            <a:r>
              <a:rPr lang="ru-RU" sz="1400" dirty="0"/>
              <a:t>.</a:t>
            </a:r>
          </a:p>
          <a:p>
            <a:pPr algn="just">
              <a:buNone/>
            </a:pPr>
            <a:r>
              <a:rPr lang="ru-RU" sz="1400" dirty="0"/>
              <a:t>Сезон 2009/10 оказался лучшим в карьере спортсменки. </a:t>
            </a:r>
            <a:r>
              <a:rPr lang="ru-RU" sz="1400" dirty="0" err="1"/>
              <a:t>Заварзина</a:t>
            </a:r>
            <a:r>
              <a:rPr lang="ru-RU" sz="1400" dirty="0"/>
              <a:t> </a:t>
            </a:r>
            <a:r>
              <a:rPr lang="ru-RU" sz="1400" dirty="0" smtClean="0"/>
              <a:t>заняла</a:t>
            </a:r>
          </a:p>
          <a:p>
            <a:pPr algn="just">
              <a:buNone/>
            </a:pPr>
            <a:r>
              <a:rPr lang="ru-RU" sz="1400" dirty="0" smtClean="0"/>
              <a:t>8-е </a:t>
            </a:r>
            <a:r>
              <a:rPr lang="ru-RU" sz="1400" dirty="0"/>
              <a:t>место в итоговом зачёте кубка мира по параллельным видам. В </a:t>
            </a:r>
            <a:r>
              <a:rPr lang="ru-RU" sz="1400" dirty="0" smtClean="0"/>
              <a:t>сезоне</a:t>
            </a:r>
          </a:p>
          <a:p>
            <a:pPr algn="just">
              <a:buNone/>
            </a:pPr>
            <a:r>
              <a:rPr lang="ru-RU" sz="1400" dirty="0" smtClean="0"/>
              <a:t>Алёна </a:t>
            </a:r>
            <a:r>
              <a:rPr lang="ru-RU" sz="1400" dirty="0"/>
              <a:t>одержала победу на этапе в США (первую в своей карьере), </a:t>
            </a:r>
            <a:r>
              <a:rPr lang="ru-RU" sz="1400" dirty="0" smtClean="0"/>
              <a:t>стала</a:t>
            </a:r>
          </a:p>
          <a:p>
            <a:pPr algn="just">
              <a:buNone/>
            </a:pPr>
            <a:r>
              <a:rPr lang="ru-RU" sz="1400" dirty="0" smtClean="0"/>
              <a:t>второй </a:t>
            </a:r>
            <a:r>
              <a:rPr lang="ru-RU" sz="1400" dirty="0"/>
              <a:t>на этапе в Канаде.</a:t>
            </a:r>
          </a:p>
          <a:p>
            <a:pPr algn="just">
              <a:buNone/>
            </a:pPr>
            <a:r>
              <a:rPr lang="ru-RU" sz="1400" dirty="0"/>
              <a:t> На Олимпиаде в Ванкувере </a:t>
            </a:r>
            <a:r>
              <a:rPr lang="ru-RU" sz="1400" dirty="0" err="1"/>
              <a:t>Заварзина</a:t>
            </a:r>
            <a:r>
              <a:rPr lang="ru-RU" sz="1400" dirty="0"/>
              <a:t> выступила неудачно. </a:t>
            </a:r>
            <a:r>
              <a:rPr lang="ru-RU" sz="1400" dirty="0" smtClean="0"/>
              <a:t>Завершила</a:t>
            </a:r>
          </a:p>
          <a:p>
            <a:pPr algn="just">
              <a:buNone/>
            </a:pPr>
            <a:r>
              <a:rPr lang="ru-RU" sz="1400" dirty="0" smtClean="0"/>
              <a:t>сезон </a:t>
            </a:r>
            <a:r>
              <a:rPr lang="ru-RU" sz="1400" dirty="0" err="1"/>
              <a:t>Заварзина</a:t>
            </a:r>
            <a:r>
              <a:rPr lang="ru-RU" sz="1400" dirty="0"/>
              <a:t> 7 апреля 2010 года, на чемпионате России </a:t>
            </a:r>
            <a:r>
              <a:rPr lang="ru-RU" sz="1400" dirty="0" smtClean="0"/>
              <a:t>по</a:t>
            </a:r>
          </a:p>
          <a:p>
            <a:pPr algn="just">
              <a:buNone/>
            </a:pPr>
            <a:r>
              <a:rPr lang="ru-RU" sz="1400" dirty="0" smtClean="0"/>
              <a:t>сноубордингу </a:t>
            </a:r>
            <a:r>
              <a:rPr lang="ru-RU" sz="1400" dirty="0"/>
              <a:t>в Красноярске, где завоевала свою первую </a:t>
            </a:r>
            <a:r>
              <a:rPr lang="ru-RU" sz="1400" dirty="0" smtClean="0"/>
              <a:t>национальную</a:t>
            </a:r>
          </a:p>
          <a:p>
            <a:pPr algn="just">
              <a:buNone/>
            </a:pPr>
            <a:r>
              <a:rPr lang="ru-RU" sz="1400" dirty="0" smtClean="0"/>
              <a:t>награду</a:t>
            </a:r>
            <a:r>
              <a:rPr lang="ru-RU" sz="1400" dirty="0"/>
              <a:t>, «серебро» в параллельном слаломе. 19 января 2011 года </a:t>
            </a:r>
            <a:r>
              <a:rPr lang="ru-RU" sz="1400" dirty="0" smtClean="0"/>
              <a:t>стала</a:t>
            </a:r>
          </a:p>
          <a:p>
            <a:pPr algn="just">
              <a:buNone/>
            </a:pPr>
            <a:r>
              <a:rPr lang="ru-RU" sz="1400" dirty="0" smtClean="0"/>
              <a:t>чемпионкой </a:t>
            </a:r>
            <a:r>
              <a:rPr lang="ru-RU" sz="1400" dirty="0"/>
              <a:t>мира в параллельном гигантском слаломе.</a:t>
            </a:r>
          </a:p>
          <a:p>
            <a:pPr algn="just">
              <a:buNone/>
            </a:pPr>
            <a:r>
              <a:rPr lang="ru-RU" sz="1400" dirty="0"/>
              <a:t>Приказом </a:t>
            </a:r>
            <a:r>
              <a:rPr lang="ru-RU" sz="1400" dirty="0" err="1"/>
              <a:t>Минспорттуризма</a:t>
            </a:r>
            <a:r>
              <a:rPr lang="ru-RU" sz="1400" dirty="0"/>
              <a:t> РФ от 5 сентября 2011 года Алёне </a:t>
            </a:r>
            <a:r>
              <a:rPr lang="ru-RU" sz="1400" dirty="0" err="1" smtClean="0"/>
              <a:t>Заварзиной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присвоено </a:t>
            </a:r>
            <a:r>
              <a:rPr lang="ru-RU" sz="1400" dirty="0"/>
              <a:t>звание «Заслуженного мастера спорта России».</a:t>
            </a:r>
          </a:p>
          <a:p>
            <a:pPr algn="just">
              <a:buNone/>
            </a:pPr>
            <a:r>
              <a:rPr lang="ru-RU" sz="1400" dirty="0"/>
              <a:t> </a:t>
            </a:r>
          </a:p>
          <a:p>
            <a:pPr algn="just">
              <a:buNone/>
            </a:pPr>
            <a:r>
              <a:rPr lang="ru-RU" sz="1400" b="1" dirty="0"/>
              <a:t> </a:t>
            </a:r>
            <a:endParaRPr lang="ru-RU" sz="1400" dirty="0"/>
          </a:p>
          <a:p>
            <a:pPr algn="just">
              <a:buNone/>
            </a:pP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117" y="1018165"/>
            <a:ext cx="300039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pPr algn="ctr">
              <a:buNone/>
            </a:pPr>
            <a:r>
              <a:rPr lang="ru-RU" sz="1600" b="1" i="1" dirty="0"/>
              <a:t>Олюнин Николай Игоревич </a:t>
            </a:r>
            <a:endParaRPr lang="ru-RU" sz="1600" b="1" i="1" dirty="0" smtClean="0"/>
          </a:p>
          <a:p>
            <a:pPr>
              <a:buNone/>
            </a:pPr>
            <a:r>
              <a:rPr lang="ru-RU" sz="1600" dirty="0"/>
              <a:t>Российский </a:t>
            </a:r>
            <a:r>
              <a:rPr lang="ru-RU" sz="1600" dirty="0" err="1"/>
              <a:t>сноубордист</a:t>
            </a:r>
            <a:r>
              <a:rPr lang="ru-RU" sz="1600" dirty="0"/>
              <a:t>, серебряный </a:t>
            </a:r>
            <a:r>
              <a:rPr lang="ru-RU" sz="1600" dirty="0" smtClean="0"/>
              <a:t>призер</a:t>
            </a:r>
          </a:p>
          <a:p>
            <a:pPr>
              <a:buNone/>
            </a:pPr>
            <a:r>
              <a:rPr lang="ru-RU" sz="1600" dirty="0" smtClean="0"/>
              <a:t>Олимпиады-2014</a:t>
            </a:r>
            <a:r>
              <a:rPr lang="ru-RU" sz="1600" dirty="0"/>
              <a:t>. Родился: 23 октября 1991 года </a:t>
            </a:r>
            <a:r>
              <a:rPr lang="ru-RU" sz="1600" dirty="0" smtClean="0"/>
              <a:t>в</a:t>
            </a:r>
          </a:p>
          <a:p>
            <a:pPr>
              <a:buNone/>
            </a:pPr>
            <a:r>
              <a:rPr lang="ru-RU" sz="1600" dirty="0" smtClean="0"/>
              <a:t>Красноярске</a:t>
            </a:r>
            <a:r>
              <a:rPr lang="ru-RU" sz="1600" dirty="0"/>
              <a:t>. </a:t>
            </a:r>
          </a:p>
          <a:p>
            <a:pPr>
              <a:buNone/>
            </a:pPr>
            <a:r>
              <a:rPr lang="ru-RU" sz="1600" dirty="0"/>
              <a:t> В Кубке Мира он дебютировал в сентябре 2009-го </a:t>
            </a:r>
            <a:r>
              <a:rPr lang="ru-RU" sz="1600" dirty="0" smtClean="0"/>
              <a:t>года</a:t>
            </a:r>
          </a:p>
          <a:p>
            <a:pPr>
              <a:buNone/>
            </a:pPr>
            <a:r>
              <a:rPr lang="ru-RU" sz="1600" dirty="0" smtClean="0"/>
              <a:t>в </a:t>
            </a:r>
            <a:r>
              <a:rPr lang="ru-RU" sz="1600" dirty="0"/>
              <a:t>аргентинском </a:t>
            </a:r>
            <a:r>
              <a:rPr lang="ru-RU" sz="1600" dirty="0" err="1"/>
              <a:t>Чапелько</a:t>
            </a:r>
            <a:r>
              <a:rPr lang="ru-RU" sz="1600" dirty="0"/>
              <a:t>. </a:t>
            </a:r>
          </a:p>
          <a:p>
            <a:pPr>
              <a:buNone/>
            </a:pPr>
            <a:r>
              <a:rPr lang="ru-RU" sz="1600" dirty="0"/>
              <a:t> Первым из российских </a:t>
            </a:r>
            <a:r>
              <a:rPr lang="ru-RU" sz="1600" dirty="0" err="1"/>
              <a:t>сноубордистов</a:t>
            </a:r>
            <a:r>
              <a:rPr lang="ru-RU" sz="1600" dirty="0"/>
              <a:t> стал </a:t>
            </a:r>
            <a:r>
              <a:rPr lang="ru-RU" sz="1600" dirty="0" smtClean="0"/>
              <a:t>чемпионом</a:t>
            </a:r>
          </a:p>
          <a:p>
            <a:pPr>
              <a:buNone/>
            </a:pPr>
            <a:r>
              <a:rPr lang="ru-RU" sz="1600" dirty="0" smtClean="0"/>
              <a:t>мира </a:t>
            </a:r>
            <a:r>
              <a:rPr lang="ru-RU" sz="1600" dirty="0"/>
              <a:t>среди юниоров в </a:t>
            </a:r>
            <a:r>
              <a:rPr lang="ru-RU" sz="1600" dirty="0" err="1"/>
              <a:t>сноубордкроссе</a:t>
            </a:r>
            <a:r>
              <a:rPr lang="ru-RU" sz="1600" dirty="0"/>
              <a:t>, </a:t>
            </a:r>
            <a:r>
              <a:rPr lang="ru-RU" sz="1600" dirty="0" err="1"/>
              <a:t>в</a:t>
            </a:r>
            <a:r>
              <a:rPr lang="ru-RU" sz="1600" dirty="0"/>
              <a:t> 2010-м году в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Новой </a:t>
            </a:r>
            <a:r>
              <a:rPr lang="ru-RU" sz="1600" dirty="0"/>
              <a:t>Зеландии. </a:t>
            </a:r>
          </a:p>
          <a:p>
            <a:pPr>
              <a:buNone/>
            </a:pPr>
            <a:r>
              <a:rPr lang="ru-RU" sz="1600" dirty="0"/>
              <a:t> Дважды принимал участие в чемпионатах мира среди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взрослых</a:t>
            </a:r>
            <a:r>
              <a:rPr lang="ru-RU" sz="1600" dirty="0"/>
              <a:t>. В 2009-м году в корейском </a:t>
            </a:r>
            <a:r>
              <a:rPr lang="ru-RU" sz="1600" dirty="0" err="1"/>
              <a:t>Канвондо</a:t>
            </a:r>
            <a:r>
              <a:rPr lang="ru-RU" sz="1600" dirty="0"/>
              <a:t> он стал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40-м</a:t>
            </a:r>
            <a:r>
              <a:rPr lang="ru-RU" sz="1600" dirty="0"/>
              <a:t>, а в 2011-м в испанской </a:t>
            </a:r>
            <a:r>
              <a:rPr lang="ru-RU" sz="1600" dirty="0" err="1"/>
              <a:t>Ла</a:t>
            </a:r>
            <a:r>
              <a:rPr lang="ru-RU" sz="1600" dirty="0"/>
              <a:t> </a:t>
            </a:r>
            <a:r>
              <a:rPr lang="ru-RU" sz="1600" dirty="0" err="1"/>
              <a:t>Молине</a:t>
            </a:r>
            <a:r>
              <a:rPr lang="ru-RU" sz="1600" dirty="0"/>
              <a:t> 34-м. 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Серебряный </a:t>
            </a:r>
            <a:r>
              <a:rPr lang="ru-RU" sz="1600" dirty="0"/>
              <a:t>призер Универсиады-2013. </a:t>
            </a:r>
            <a:r>
              <a:rPr lang="ru-RU" sz="1600" dirty="0" smtClean="0"/>
              <a:t> </a:t>
            </a:r>
            <a:endParaRPr lang="ru-RU" sz="1600" dirty="0"/>
          </a:p>
          <a:p>
            <a:pPr>
              <a:buNone/>
            </a:pPr>
            <a:endParaRPr lang="ru-RU" sz="1600" dirty="0"/>
          </a:p>
          <a:p>
            <a:pPr algn="just">
              <a:buNone/>
            </a:pPr>
            <a:endParaRPr lang="ru-RU" sz="1600" dirty="0"/>
          </a:p>
          <a:p>
            <a:pPr>
              <a:buNone/>
            </a:pP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66" y="1035826"/>
            <a:ext cx="300039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1795</Words>
  <Application>Microsoft Office PowerPoint</Application>
  <PresentationFormat>Экран (4:3)</PresentationFormat>
  <Paragraphs>329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Спортсмены Красноярского края</vt:lpstr>
      <vt:lpstr>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22</cp:revision>
  <dcterms:created xsi:type="dcterms:W3CDTF">2014-11-11T06:52:25Z</dcterms:created>
  <dcterms:modified xsi:type="dcterms:W3CDTF">2014-11-12T04:42:41Z</dcterms:modified>
</cp:coreProperties>
</file>