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0" r:id="rId4"/>
    <p:sldId id="258" r:id="rId5"/>
    <p:sldId id="271" r:id="rId6"/>
    <p:sldId id="259" r:id="rId7"/>
    <p:sldId id="268" r:id="rId8"/>
    <p:sldId id="264" r:id="rId9"/>
    <p:sldId id="266" r:id="rId10"/>
    <p:sldId id="265" r:id="rId11"/>
    <p:sldId id="269" r:id="rId12"/>
    <p:sldId id="260" r:id="rId13"/>
    <p:sldId id="261" r:id="rId14"/>
    <p:sldId id="262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10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9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36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8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43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47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50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476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55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33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77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008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11.xml"/><Relationship Id="rId7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slide" Target="slide8.xml"/><Relationship Id="rId4" Type="http://schemas.openxmlformats.org/officeDocument/2006/relationships/image" Target="../media/image26.png"/><Relationship Id="rId9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9.wdp"/><Relationship Id="rId15" Type="http://schemas.openxmlformats.org/officeDocument/2006/relationships/slide" Target="slide10.xml"/><Relationship Id="rId10" Type="http://schemas.microsoft.com/office/2007/relationships/hdphoto" Target="../media/hdphoto21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24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23.wdp"/><Relationship Id="rId10" Type="http://schemas.microsoft.com/office/2007/relationships/hdphoto" Target="../media/hdphoto25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27.wdp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28.wdp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slide" Target="slid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microsoft.com/office/2007/relationships/hdphoto" Target="../media/hdphoto7.wdp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4.wdp"/><Relationship Id="rId3" Type="http://schemas.microsoft.com/office/2007/relationships/hdphoto" Target="../media/hdphoto11.wdp"/><Relationship Id="rId7" Type="http://schemas.openxmlformats.org/officeDocument/2006/relationships/slide" Target="slide4.xml"/><Relationship Id="rId12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9.xml"/><Relationship Id="rId7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57"/>
          <a:stretch/>
        </p:blipFill>
        <p:spPr bwMode="auto">
          <a:xfrm>
            <a:off x="-16511" y="1987"/>
            <a:ext cx="91605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4172" y="2372745"/>
            <a:ext cx="5164088" cy="141629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2123728" cy="1371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Выполнила: </a:t>
            </a:r>
            <a:r>
              <a:rPr lang="ru-RU" dirty="0" err="1" smtClean="0">
                <a:solidFill>
                  <a:schemeClr val="tx1"/>
                </a:solidFill>
              </a:rPr>
              <a:t>Шайнурова</a:t>
            </a:r>
            <a:r>
              <a:rPr lang="ru-RU" dirty="0" smtClean="0">
                <a:solidFill>
                  <a:schemeClr val="tx1"/>
                </a:solidFill>
              </a:rPr>
              <a:t> М.В.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89" b="89869" l="75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2969640" cy="197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315" b="98148" l="1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442" y="4084415"/>
            <a:ext cx="2150814" cy="277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5979384"/>
            <a:ext cx="772606" cy="576064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9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089" y="548680"/>
            <a:ext cx="7467600" cy="79695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FF3300"/>
                </a:solidFill>
              </a:rPr>
              <a:t>	Найди детеныша лошадки</a:t>
            </a:r>
            <a:endParaRPr lang="ru-RU" sz="2700" b="1" dirty="0">
              <a:solidFill>
                <a:srgbClr val="FF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958210" cy="25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11100"/>
            <a:ext cx="1579924" cy="258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44498" y1="98684" x2="46651" y2="98684"/>
                        <a14:foregroundMark x1="57895" y1="98355" x2="60526" y2="98849"/>
                        <a14:foregroundMark x1="82057" y1="93421" x2="84450" y2="93914"/>
                        <a14:foregroundMark x1="88278" y1="89309" x2="90431" y2="9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5993" y="2996952"/>
            <a:ext cx="1656184" cy="240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89923" l="0" r="89957">
                        <a14:foregroundMark x1="76350" y1="69643" x2="77106" y2="70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33093"/>
            <a:ext cx="2794073" cy="236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18860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769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48788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Молодец!!! Правильно!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2915816" y="3178007"/>
            <a:ext cx="3312368" cy="309634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01486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427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139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8221" y="2627774"/>
            <a:ext cx="993494" cy="9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179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2194222" cy="90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65293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	</a:t>
            </a:r>
            <a:r>
              <a:rPr lang="ru-RU" sz="3200" b="1" dirty="0" smtClean="0">
                <a:solidFill>
                  <a:srgbClr val="FF3300"/>
                </a:solidFill>
              </a:rPr>
              <a:t>Чем питается кролик?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54411"/>
            <a:ext cx="2884769" cy="266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7000" b="90000" l="9893" r="89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214" y="4446378"/>
            <a:ext cx="1019599" cy="136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786190"/>
            <a:ext cx="1881107" cy="267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8084" y="5661248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21" y="5673603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902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4.10405E-6 L -0.15746 0.4511 " pathEditMode="relative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3.46821E-7 L -0.32292 0.283 " pathEditMode="relative" ptsTypes="AA">
                                      <p:cBhvr>
                                        <p:cTn id="1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1146 0.21759 C 0.01701 0.3155 -0.04462 0.44328 -0.1007 0.44884 L -0.22465 0.46319 " pathEditMode="relative" rAng="5137309" ptsTypes="FfFF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2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12 0.32083 L -0.3092 0.27129 C -0.28299 0.26157 -0.24705 0.24004 -0.21128 0.21273 C -0.17049 0.18148 -0.14063 0.15162 -0.12083 0.12616 L -0.02622 0.00856 " pathEditMode="relative" rAng="-1797119" ptsTypes="FffFF">
                                      <p:cBhvr>
                                        <p:cTn id="29" dur="2000" spd="-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38" b="98986" l="1250" r="98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56263"/>
            <a:ext cx="1871663" cy="144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266" b="99375" l="0" r="96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47" y="2009937"/>
            <a:ext cx="1088765" cy="152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47" y="4358513"/>
            <a:ext cx="977129" cy="130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126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	</a:t>
            </a:r>
            <a:r>
              <a:rPr lang="ru-RU" sz="3200" b="1" dirty="0" smtClean="0">
                <a:solidFill>
                  <a:srgbClr val="FF3300"/>
                </a:solidFill>
              </a:rPr>
              <a:t>Чем питается белочка?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02" b="98833" l="12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312368" cy="340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947732"/>
            <a:ext cx="18843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86461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655" y="5662341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86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67052E-7 L 0.35434 0.33572 " pathEditMode="relative" ptsTypes="AA"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13873E-6 L 0.34653 0.03145 " pathEditMode="relative" ptsTypes="AA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08281 0.07384 C 0.09983 0.08958 0.12726 0.10208 0.15625 0.10856 C 0.18958 0.11574 0.21667 0.11504 0.23715 0.10671 L 0.33368 0.07291 " pathEditMode="relative" rAng="561499" ptsTypes="FffFF">
                                      <p:cBhvr>
                                        <p:cTn id="1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0046 L 0.10955 0.08727 C 0.13299 0.10532 0.16476 0.13842 0.19584 0.17569 C 0.23108 0.2169 0.25764 0.25324 0.27396 0.28171 L 0.35434 0.41852 " pathEditMode="relative" rAng="2495154" ptsTypes="FffFF">
                                      <p:cBhvr>
                                        <p:cTn id="26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087" y="188640"/>
            <a:ext cx="7689788" cy="101297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	</a:t>
            </a:r>
            <a:r>
              <a:rPr lang="ru-RU" sz="3200" b="1" dirty="0" smtClean="0">
                <a:solidFill>
                  <a:srgbClr val="FF3300"/>
                </a:solidFill>
              </a:rPr>
              <a:t>Чем питается обезьянка?</a:t>
            </a:r>
            <a:endParaRPr lang="ru-RU" sz="3200" b="1" dirty="0">
              <a:solidFill>
                <a:srgbClr val="FF33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52" b="99729" l="640" r="999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034"/>
            <a:ext cx="2778354" cy="302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32512" y1="10887" x2="32512" y2="10887"/>
                        <a14:foregroundMark x1="29557" y1="4435" x2="29557" y2="4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7339" y="1809439"/>
            <a:ext cx="893518" cy="109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2896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99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857" y="4422999"/>
            <a:ext cx="1569368" cy="209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18843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6120" y="5661248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262" y="5667598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114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46821E-6 L -0.16546 0.31468 " pathEditMode="relative" ptsTypes="AA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9.24855E-7 L -0.33073 0.15723 " pathEditMode="relative" ptsTypes="AA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59 0.21412 L -0.26718 0.19884 C -0.24236 0.19722 -0.2085 0.18496 -0.175 0.16621 C -0.1368 0.14352 -0.10833 0.12199 -0.08993 0.1 L -4.16667E-6 -1.48148E-6 " pathEditMode="relative" rAng="-1368640" ptsTypes="FffFF">
                                      <p:cBhvr>
                                        <p:cTn id="15" dur="2000" spd="-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3" y="-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55 0.34977 L -0.12969 0.28148 C -0.1132 0.26759 -0.09271 0.2412 -0.07431 0.21041 C -0.0533 0.17546 -0.03959 0.14444 -0.03299 0.11921 L -0.00018 2.96296E-6 " pathEditMode="relative" rAng="-24685735" ptsTypes="FffFF">
                                      <p:cBhvr>
                                        <p:cTn id="20" dur="2000" spd="-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43808" y="3068960"/>
            <a:ext cx="6172200" cy="808856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Ура!!! Ты большой молодец!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12290" name="Picture 2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37" y="5794846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лыбающееся лицо 1"/>
          <p:cNvSpPr/>
          <p:nvPr/>
        </p:nvSpPr>
        <p:spPr>
          <a:xfrm>
            <a:off x="892220" y="2132856"/>
            <a:ext cx="2376264" cy="2304256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01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  <p:sndAc>
          <p:stSnd>
            <p:snd r:embed="rId4" name="chimes.wav"/>
          </p:stSnd>
        </p:sndAc>
      </p:transition>
    </mc:Choice>
    <mc:Fallback>
      <p:transition spd="slow" advClick="0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6500" l="222" r="9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2" t="26904" r="45812" b="35989"/>
          <a:stretch/>
        </p:blipFill>
        <p:spPr bwMode="auto">
          <a:xfrm>
            <a:off x="1048308" y="1319348"/>
            <a:ext cx="2844423" cy="215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209995" cy="76535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домашнее животное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896" b="898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0" t="6472" r="8801" b="27311"/>
          <a:stretch/>
        </p:blipFill>
        <p:spPr bwMode="auto">
          <a:xfrm>
            <a:off x="5812971" y="4036423"/>
            <a:ext cx="2233749" cy="25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1" t="11985" r="36431" b="13186"/>
          <a:stretch/>
        </p:blipFill>
        <p:spPr bwMode="auto">
          <a:xfrm>
            <a:off x="4898571" y="1058090"/>
            <a:ext cx="2455818" cy="273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921" b="99616" l="0" r="98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308" y="3754233"/>
            <a:ext cx="4077846" cy="28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70759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953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48788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Молодец!!! Правильно!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3131840" y="3208392"/>
            <a:ext cx="3312368" cy="309634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01486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787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9213"/>
            <a:ext cx="7467600" cy="724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дикое животное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00" b="90000" l="4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39964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5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011" y="3611840"/>
            <a:ext cx="5017740" cy="376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36782" y1="91034" x2="36782" y2="9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340" y="3645024"/>
            <a:ext cx="16573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889" b="98667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7479"/>
            <a:ext cx="4297660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361" y="5667598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27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48788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Молодец!!! Правильно!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2771800" y="3208392"/>
            <a:ext cx="3312368" cy="309634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01486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746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332656"/>
            <a:ext cx="7467600" cy="5809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	Найди детеныша овечки</a:t>
            </a:r>
            <a:endParaRPr lang="ru-RU" b="1" dirty="0">
              <a:solidFill>
                <a:srgbClr val="FF33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64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56" t="4463" r="25211" b="27629"/>
          <a:stretch/>
        </p:blipFill>
        <p:spPr bwMode="auto">
          <a:xfrm>
            <a:off x="899592" y="1778681"/>
            <a:ext cx="2718519" cy="277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279" b="8995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36" r="29526" b="24487"/>
          <a:stretch/>
        </p:blipFill>
        <p:spPr bwMode="auto">
          <a:xfrm>
            <a:off x="6770553" y="2329957"/>
            <a:ext cx="1656184" cy="214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6060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746" b="95763" l="1000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75950"/>
            <a:ext cx="2304256" cy="181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265" b="95241" l="9893" r="89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580" y="3564856"/>
            <a:ext cx="1651112" cy="245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133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48788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Молодец!!! Правильно!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2843808" y="3246080"/>
            <a:ext cx="3312368" cy="309634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01486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704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67600" cy="652934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FF3300"/>
                </a:solidFill>
              </a:rPr>
              <a:t>	Найди детеныша собачки</a:t>
            </a:r>
            <a:endParaRPr lang="ru-RU" sz="2700" b="1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4571"/>
            <a:ext cx="2736304" cy="226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9457" y="1916832"/>
            <a:ext cx="1370675" cy="16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080" y="2420380"/>
            <a:ext cx="2379042" cy="317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77429" y1="13072" x2="77429" y2="17320"/>
                        <a14:foregroundMark x1="70286" y1="17974" x2="68286" y2="15033"/>
                        <a14:foregroundMark x1="56571" y1="8824" x2="61429" y2="6863"/>
                        <a14:foregroundMark x1="74571" y1="1961" x2="77714" y2="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896" y="4868447"/>
            <a:ext cx="1656184" cy="14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77272"/>
            <a:ext cx="7556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045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487888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Молодец!!! Правильно!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Солнце 2"/>
          <p:cNvSpPr/>
          <p:nvPr/>
        </p:nvSpPr>
        <p:spPr>
          <a:xfrm>
            <a:off x="2915816" y="3208392"/>
            <a:ext cx="3312368" cy="3096344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01486"/>
            <a:ext cx="7556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853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32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Животные</vt:lpstr>
      <vt:lpstr> Найди домашнее животное</vt:lpstr>
      <vt:lpstr>Молодец!!! Правильно!</vt:lpstr>
      <vt:lpstr> Найди дикое животное</vt:lpstr>
      <vt:lpstr>Молодец!!! Правильно!</vt:lpstr>
      <vt:lpstr> Найди детеныша овечки</vt:lpstr>
      <vt:lpstr>Молодец!!! Правильно!</vt:lpstr>
      <vt:lpstr> Найди детеныша собачки</vt:lpstr>
      <vt:lpstr>Молодец!!! Правильно!</vt:lpstr>
      <vt:lpstr> Найди детеныша лошадки</vt:lpstr>
      <vt:lpstr>Молодец!!! Правильно!</vt:lpstr>
      <vt:lpstr> Чем питается кролик?</vt:lpstr>
      <vt:lpstr> Чем питается белочка?</vt:lpstr>
      <vt:lpstr> Чем питается обезьянка?</vt:lpstr>
      <vt:lpstr>Ура!!! Ты большой молодец!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Дикие и домашние животные</dc:title>
  <dc:creator>Ника</dc:creator>
  <cp:lastModifiedBy>Home</cp:lastModifiedBy>
  <cp:revision>57</cp:revision>
  <dcterms:created xsi:type="dcterms:W3CDTF">2015-07-13T08:01:56Z</dcterms:created>
  <dcterms:modified xsi:type="dcterms:W3CDTF">2021-02-18T02:32:27Z</dcterms:modified>
</cp:coreProperties>
</file>