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5" r:id="rId7"/>
    <p:sldId id="260" r:id="rId8"/>
    <p:sldId id="261" r:id="rId9"/>
    <p:sldId id="266" r:id="rId10"/>
    <p:sldId id="267" r:id="rId11"/>
    <p:sldId id="262" r:id="rId12"/>
    <p:sldId id="263" r:id="rId13"/>
    <p:sldId id="264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novyevamv@mail.ru" initials="z" lastIdx="2" clrIdx="0">
    <p:extLst>
      <p:ext uri="{19B8F6BF-5375-455C-9EA6-DF929625EA0E}">
        <p15:presenceInfo xmlns:p15="http://schemas.microsoft.com/office/powerpoint/2012/main" xmlns="" userId="8fb61ad8f93d2c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E316DE-EBD7-4DCB-80BA-8E264233A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A5DC5A4-5225-4802-8206-E270F24FF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13F116-0C4F-472F-A769-C46BBAD8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C22D-9DEF-45A7-B756-529CA79A3131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20CE7CF-66FA-46F2-9E14-8F8AA836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3BC1D9-6D4C-4580-809F-77555415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712-03BC-4E83-A712-14A51EDE0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2845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0C934E-AB22-4EF0-BB3C-4701F8A1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ECC1CF1-0930-49FB-957D-0637E4DD0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9DD7FE-FCEC-42E7-A7E0-015E1832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C22D-9DEF-45A7-B756-529CA79A3131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93C6994-384F-4D09-8838-6292375EA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A6721B-AA98-4089-A3DE-D94A49F6C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712-03BC-4E83-A712-14A51EDE0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139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D70D867-06B6-44EA-8779-3D60A3FAA4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428E9B4-9C64-46E4-AB90-BBAEC3B1C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89ED18-A416-4DC9-A759-AB957BCE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C22D-9DEF-45A7-B756-529CA79A3131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CC1C17A-21A9-4E4E-9D75-A35F1842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90D729-200C-4044-B858-5009232D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712-03BC-4E83-A712-14A51EDE0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183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28C52C-C1A1-4C39-8C5E-8DDF5CDF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63FF65-A62C-4444-93E4-1215F721C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07490A-323B-4307-9D08-84AE0C08A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C22D-9DEF-45A7-B756-529CA79A3131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AB663DE-958C-4669-B5AC-9A769C7EE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359325-F9FB-4322-9D48-6C72A583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712-03BC-4E83-A712-14A51EDE0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354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22472B-C19D-4A56-8D21-CD65FCE04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EA2C852-48D4-4C38-A445-294D47922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593421-9F8E-411D-91FC-E61464E92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C22D-9DEF-45A7-B756-529CA79A3131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70E1BF-B2F2-43A6-A717-6395A4410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D456A3-0A1E-4D81-8385-AC31C196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712-03BC-4E83-A712-14A51EDE0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95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3F4D20-D4CE-43E7-B5C8-4282675A2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A80202-5809-4BCD-84B5-DACE24474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2148179-6ECE-470E-A37B-5B84A9759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3B4F843-1F61-4689-8B76-4F36AAA83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C22D-9DEF-45A7-B756-529CA79A3131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20D3ED9-9A3B-443E-95C2-80281D762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F88ABBB-D14E-45BD-9577-A77C5926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712-03BC-4E83-A712-14A51EDE0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21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D74000-CBA2-414B-9915-096BB309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795171B-B787-4E65-A17A-FFABB822E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A2CCF3C-286C-47A3-AA61-93B002656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EFD1C71-21C7-4754-8E06-3737B7C7E4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FC04CE7-B5E8-4AC1-B3A6-144D0A1AE5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AA841C3-BC85-4C03-A148-D56D84A43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C22D-9DEF-45A7-B756-529CA79A3131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0A78B32-BC59-4251-9AD2-4105D7988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99B858A-CAE1-4A08-887F-DA14DB7AE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712-03BC-4E83-A712-14A51EDE0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025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4DA1C5-441A-4C31-80EB-B66144B29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EB695FE-684A-473C-89F1-4AB23D9C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C22D-9DEF-45A7-B756-529CA79A3131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D43B51E-3859-4B2D-8AC8-0355D1721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BF3F153-63DD-42EC-A008-D16D3D65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712-03BC-4E83-A712-14A51EDE0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626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0FD645F-F69D-43EB-9DC1-B51B655FB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C22D-9DEF-45A7-B756-529CA79A3131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2FFF1C4-C494-4B6F-A527-D766B7A12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4EA9383-960B-40DA-8E07-3569FBCCD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712-03BC-4E83-A712-14A51EDE0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333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DD693A-6D66-4EEF-AF1E-AE67281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ACFB9D-E466-4303-AA1F-D5162A90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B8AE8F5-262E-4021-9762-3C88D6C56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7482459-47C0-4227-ACDE-23D55FAB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C22D-9DEF-45A7-B756-529CA79A3131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5EB6A6-30F1-4DE6-A898-EB6829707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FC7FA9A-0FB1-4002-AA6E-BA5BD2C9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712-03BC-4E83-A712-14A51EDE0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51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986C22-F347-4A30-8834-7D9A4573D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3F49939-D2B4-48A5-9C51-3445B39A9D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B5D42A9-28E1-4B07-99FF-EF374E09C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E9BC094-5A39-424D-AD4C-D3169D487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C22D-9DEF-45A7-B756-529CA79A3131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1B72FC9-D7F5-4C1F-BFF0-285D28588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9644D70-3EE7-4EC4-86EA-85EC36CCF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712-03BC-4E83-A712-14A51EDE0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29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5A8682-E169-43E3-B5B5-4D5146FEF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E8C9D4C-8193-493A-9EA0-192BAB1F6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71ED9E-9D40-4519-A7D1-57A0C821CE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9C22D-9DEF-45A7-B756-529CA79A3131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AFB1FE-DDD5-4E18-9655-B5DEF33B4E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FA6345-B218-41E1-A104-2ABC2638D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B5712-03BC-4E83-A712-14A51EDE0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197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E937AD1-E227-40FC-B89B-D5C4C090A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77435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зоны Красноярского края для занятия в  старшей группы</a:t>
            </a:r>
          </a:p>
        </p:txBody>
      </p:sp>
    </p:spTree>
    <p:extLst>
      <p:ext uri="{BB962C8B-B14F-4D97-AF65-F5344CB8AC3E}">
        <p14:creationId xmlns:p14="http://schemas.microsoft.com/office/powerpoint/2010/main" xmlns="" val="153153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F97077C-648E-405C-95E3-A517DF060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120" y="481330"/>
            <a:ext cx="4889500" cy="3409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2401393-ECFA-4650-833C-DE02B85E3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580640"/>
            <a:ext cx="509016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2DBFEB-E1FB-41FE-97B8-B6F4E519AD57}"/>
              </a:ext>
            </a:extLst>
          </p:cNvPr>
          <p:cNvSpPr txBox="1"/>
          <p:nvPr/>
        </p:nvSpPr>
        <p:spPr>
          <a:xfrm>
            <a:off x="833120" y="3251200"/>
            <a:ext cx="188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27D385-8CC9-4BDC-AB42-30057E25C4A5}"/>
              </a:ext>
            </a:extLst>
          </p:cNvPr>
          <p:cNvSpPr txBox="1"/>
          <p:nvPr/>
        </p:nvSpPr>
        <p:spPr>
          <a:xfrm>
            <a:off x="6400800" y="2727980"/>
            <a:ext cx="237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Заяц - беляк</a:t>
            </a:r>
          </a:p>
        </p:txBody>
      </p:sp>
    </p:spTree>
    <p:extLst>
      <p:ext uri="{BB962C8B-B14F-4D97-AF65-F5344CB8AC3E}">
        <p14:creationId xmlns:p14="http://schemas.microsoft.com/office/powerpoint/2010/main" xmlns="" val="1096262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C4036F-7A46-404E-89D6-CEAF6C857856}"/>
              </a:ext>
            </a:extLst>
          </p:cNvPr>
          <p:cNvSpPr txBox="1"/>
          <p:nvPr/>
        </p:nvSpPr>
        <p:spPr>
          <a:xfrm>
            <a:off x="426720" y="1561515"/>
            <a:ext cx="46431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Горы</a:t>
            </a:r>
          </a:p>
          <a:p>
            <a:r>
              <a:rPr lang="ru-RU" sz="32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рельефу </a:t>
            </a:r>
            <a:r>
              <a:rPr lang="ru-RU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горная местность с чередованием хребтов и межгорных котловин.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B6DA1FD-D7BA-4C16-B4F9-F1C3DBE0E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9840" y="1153795"/>
            <a:ext cx="6869068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2325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3C16F23-BCF2-422D-9127-2252B9F4A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00" y="254000"/>
            <a:ext cx="60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3379264-F5D9-4675-8923-DD2A057840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8240" y="2266220"/>
            <a:ext cx="57600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2950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DA672BE-E03C-404E-9C70-CD4812C82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6813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обитающие в горах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179BDB4-F02B-4194-ACD2-A8240A235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560" y="1285240"/>
            <a:ext cx="5156606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81C622A-8E32-4E61-8C2F-57462BEAD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7760" y="1407160"/>
            <a:ext cx="5389474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721E30-1976-4505-98CE-62347F2AB0F0}"/>
              </a:ext>
            </a:extLst>
          </p:cNvPr>
          <p:cNvSpPr txBox="1"/>
          <p:nvPr/>
        </p:nvSpPr>
        <p:spPr>
          <a:xfrm>
            <a:off x="594766" y="4302760"/>
            <a:ext cx="3235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Снежный барс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8366F73-8038-406D-BED8-FA3EB2C20D0F}"/>
              </a:ext>
            </a:extLst>
          </p:cNvPr>
          <p:cNvSpPr txBox="1"/>
          <p:nvPr/>
        </p:nvSpPr>
        <p:spPr>
          <a:xfrm>
            <a:off x="6441440" y="430276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Горный козел</a:t>
            </a:r>
          </a:p>
        </p:txBody>
      </p:sp>
    </p:spTree>
    <p:extLst>
      <p:ext uri="{BB962C8B-B14F-4D97-AF65-F5344CB8AC3E}">
        <p14:creationId xmlns:p14="http://schemas.microsoft.com/office/powerpoint/2010/main" xmlns="" val="2226580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A33F7B9-ECB3-4998-9EAA-E351D7F70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355600"/>
            <a:ext cx="5143500" cy="6278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AF8478-6B5E-4ED1-9EAE-12074A655128}"/>
              </a:ext>
            </a:extLst>
          </p:cNvPr>
          <p:cNvSpPr txBox="1"/>
          <p:nvPr/>
        </p:nvSpPr>
        <p:spPr>
          <a:xfrm>
            <a:off x="5537200" y="1513840"/>
            <a:ext cx="238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Тундра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711346-2255-4FCC-80FC-EE99F440608E}"/>
              </a:ext>
            </a:extLst>
          </p:cNvPr>
          <p:cNvSpPr txBox="1"/>
          <p:nvPr/>
        </p:nvSpPr>
        <p:spPr>
          <a:xfrm>
            <a:off x="5019040" y="2865120"/>
            <a:ext cx="264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Тайга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0E94CB-7F18-4404-85BA-EA2417720576}"/>
              </a:ext>
            </a:extLst>
          </p:cNvPr>
          <p:cNvSpPr txBox="1"/>
          <p:nvPr/>
        </p:nvSpPr>
        <p:spPr>
          <a:xfrm>
            <a:off x="4526280" y="5237460"/>
            <a:ext cx="220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FC69189-1AF6-4420-974C-5B9456513EC7}"/>
              </a:ext>
            </a:extLst>
          </p:cNvPr>
          <p:cNvSpPr txBox="1"/>
          <p:nvPr/>
        </p:nvSpPr>
        <p:spPr>
          <a:xfrm>
            <a:off x="5257800" y="592581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Горы</a:t>
            </a:r>
          </a:p>
        </p:txBody>
      </p:sp>
    </p:spTree>
    <p:extLst>
      <p:ext uri="{BB962C8B-B14F-4D97-AF65-F5344CB8AC3E}">
        <p14:creationId xmlns:p14="http://schemas.microsoft.com/office/powerpoint/2010/main" xmlns="" val="382494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79AE298-3660-4494-8849-D541B6FF2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0408" y="193040"/>
            <a:ext cx="2893423" cy="619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37B7A-F6D5-497C-939A-E5E65B74612A}"/>
              </a:ext>
            </a:extLst>
          </p:cNvPr>
          <p:cNvSpPr txBox="1"/>
          <p:nvPr/>
        </p:nvSpPr>
        <p:spPr>
          <a:xfrm>
            <a:off x="1615440" y="612844"/>
            <a:ext cx="389128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край чудесный</a:t>
            </a:r>
            <a:br>
              <a:rPr lang="ru-RU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заповедные места</a:t>
            </a:r>
            <a:br>
              <a:rPr lang="ru-RU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сочетаются прелестно</a:t>
            </a:r>
            <a:br>
              <a:rPr lang="ru-RU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чистота и красота!</a:t>
            </a:r>
            <a:br>
              <a:rPr lang="ru-RU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848903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A33F7B9-ECB3-4998-9EAA-E351D7F70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355600"/>
            <a:ext cx="5143500" cy="6278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AF8478-6B5E-4ED1-9EAE-12074A655128}"/>
              </a:ext>
            </a:extLst>
          </p:cNvPr>
          <p:cNvSpPr txBox="1"/>
          <p:nvPr/>
        </p:nvSpPr>
        <p:spPr>
          <a:xfrm>
            <a:off x="5537200" y="1513840"/>
            <a:ext cx="238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Тундра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711346-2255-4FCC-80FC-EE99F440608E}"/>
              </a:ext>
            </a:extLst>
          </p:cNvPr>
          <p:cNvSpPr txBox="1"/>
          <p:nvPr/>
        </p:nvSpPr>
        <p:spPr>
          <a:xfrm>
            <a:off x="5019040" y="2865120"/>
            <a:ext cx="264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Тайга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0E94CB-7F18-4404-85BA-EA2417720576}"/>
              </a:ext>
            </a:extLst>
          </p:cNvPr>
          <p:cNvSpPr txBox="1"/>
          <p:nvPr/>
        </p:nvSpPr>
        <p:spPr>
          <a:xfrm>
            <a:off x="4526280" y="5237460"/>
            <a:ext cx="220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FC69189-1AF6-4420-974C-5B9456513EC7}"/>
              </a:ext>
            </a:extLst>
          </p:cNvPr>
          <p:cNvSpPr txBox="1"/>
          <p:nvPr/>
        </p:nvSpPr>
        <p:spPr>
          <a:xfrm>
            <a:off x="5257800" y="592581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Горы</a:t>
            </a:r>
          </a:p>
        </p:txBody>
      </p:sp>
    </p:spTree>
    <p:extLst>
      <p:ext uri="{BB962C8B-B14F-4D97-AF65-F5344CB8AC3E}">
        <p14:creationId xmlns:p14="http://schemas.microsoft.com/office/powerpoint/2010/main" xmlns="" val="382494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CEE45B-ED20-4E7A-B087-BE93FD815539}"/>
              </a:ext>
            </a:extLst>
          </p:cNvPr>
          <p:cNvSpPr txBox="1"/>
          <p:nvPr/>
        </p:nvSpPr>
        <p:spPr>
          <a:xfrm>
            <a:off x="0" y="915015"/>
            <a:ext cx="550672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Степь</a:t>
            </a:r>
            <a:r>
              <a:rPr lang="ru-RU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r>
              <a:rPr lang="ru-RU" sz="32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Степью называют безлесные пространства, покрытые пространства,  покрытые        травянистой растительностью   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EBE9A75-C8DC-47E1-8270-94A214486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4330" y="745807"/>
            <a:ext cx="6667500" cy="5000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390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3E1DCE6-5D74-4349-96D5-524788958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999" y="377190"/>
            <a:ext cx="5382203" cy="4154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F08D5E-5922-41EF-935D-92457BF5F8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5483" y="2371360"/>
            <a:ext cx="5793797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0996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8558D8-6DBF-43CB-86F9-80E4C441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1759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обитающие в степи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5DCC622-3540-4B43-8FF8-74C20FE757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020" y="868320"/>
            <a:ext cx="432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A03C649-77F5-438C-81AA-EC6BA62AD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0857" y="791760"/>
            <a:ext cx="4302222" cy="2956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EAABD91-068B-4EDF-8576-676A1247B1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0857" y="3835040"/>
            <a:ext cx="4302222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B420122-E6C2-46AD-8641-2BC08A7862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798" y="3835040"/>
            <a:ext cx="4302222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DE85F23-EA29-47D3-A2B3-7BC76AAF4A51}"/>
              </a:ext>
            </a:extLst>
          </p:cNvPr>
          <p:cNvSpPr txBox="1"/>
          <p:nvPr/>
        </p:nvSpPr>
        <p:spPr>
          <a:xfrm>
            <a:off x="893094" y="3237682"/>
            <a:ext cx="1606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EE47C40-E100-4BEA-8BBD-92CC21CEF305}"/>
              </a:ext>
            </a:extLst>
          </p:cNvPr>
          <p:cNvSpPr txBox="1"/>
          <p:nvPr/>
        </p:nvSpPr>
        <p:spPr>
          <a:xfrm>
            <a:off x="685798" y="6117682"/>
            <a:ext cx="130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Суслик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C84E876-2750-4473-9FB8-CED7080F7BE2}"/>
              </a:ext>
            </a:extLst>
          </p:cNvPr>
          <p:cNvSpPr txBox="1"/>
          <p:nvPr/>
        </p:nvSpPr>
        <p:spPr>
          <a:xfrm>
            <a:off x="6969760" y="3161122"/>
            <a:ext cx="1312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Рысь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9FAAE2B-E426-4C6B-A638-8729E3A5FCE0}"/>
              </a:ext>
            </a:extLst>
          </p:cNvPr>
          <p:cNvSpPr txBox="1"/>
          <p:nvPr/>
        </p:nvSpPr>
        <p:spPr>
          <a:xfrm>
            <a:off x="6807200" y="6053704"/>
            <a:ext cx="222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Росомаха</a:t>
            </a:r>
          </a:p>
        </p:txBody>
      </p:sp>
    </p:spTree>
    <p:extLst>
      <p:ext uri="{BB962C8B-B14F-4D97-AF65-F5344CB8AC3E}">
        <p14:creationId xmlns:p14="http://schemas.microsoft.com/office/powerpoint/2010/main" xmlns="" val="1420206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B3F645-D0F5-4CD9-83A5-6A6885718E3E}"/>
              </a:ext>
            </a:extLst>
          </p:cNvPr>
          <p:cNvSpPr txBox="1"/>
          <p:nvPr/>
        </p:nvSpPr>
        <p:spPr>
          <a:xfrm>
            <a:off x="264160" y="515035"/>
            <a:ext cx="623824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Тайга</a:t>
            </a:r>
          </a:p>
          <a:p>
            <a:r>
              <a:rPr lang="ru-RU" sz="32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Тайга занимает большую         часть территории края.  часть территории края. Сибирская тайга  </a:t>
            </a:r>
            <a:r>
              <a:rPr lang="ru-RU" sz="3200" b="0" i="0" dirty="0" err="1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тёмно­хвойная</a:t>
            </a:r>
            <a:r>
              <a:rPr lang="ru-RU" sz="32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, </a:t>
            </a:r>
            <a:r>
              <a:rPr lang="ru-RU" sz="3200" b="0" i="0" dirty="0" err="1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елово­</a:t>
            </a:r>
            <a:r>
              <a:rPr lang="ru-RU" sz="32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тёмно­хвойная</a:t>
            </a:r>
            <a:r>
              <a:rPr lang="ru-RU" sz="32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, </a:t>
            </a:r>
            <a:r>
              <a:rPr lang="ru-RU" sz="3200" b="0" i="0" dirty="0" err="1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елово­</a:t>
            </a:r>
            <a:r>
              <a:rPr lang="ru-RU" sz="32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пихтово­кедровая</a:t>
            </a:r>
            <a:r>
              <a:rPr lang="ru-RU" sz="32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 с  </a:t>
            </a:r>
            <a:r>
              <a:rPr lang="ru-RU" sz="3200" b="0" i="0" dirty="0" err="1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пихтово­кедровая</a:t>
            </a:r>
            <a:r>
              <a:rPr lang="ru-RU" sz="32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 с  обширными площадями  обширными площадями  болот и заболоченных лесов.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44031D0-0087-4B75-86D8-B10D80117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2400" y="365760"/>
            <a:ext cx="5171440" cy="6126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83507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7F18032-E386-40EE-B9BA-E3EC15F78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872" y="149541"/>
            <a:ext cx="5408373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24A1742-9563-4D72-9D44-32BC24725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1539" y="2184400"/>
            <a:ext cx="6270968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16462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4B6203-3925-4A2F-9013-5EFF13A01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601"/>
            <a:ext cx="10515600" cy="782319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обитающие в тайге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84E71A0-AA04-4259-9CA1-1B7C910709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053"/>
          <a:stretch/>
        </p:blipFill>
        <p:spPr>
          <a:xfrm>
            <a:off x="838200" y="792480"/>
            <a:ext cx="424688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64CB21E-41F6-46AC-B372-327665FDB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199" y="3876399"/>
            <a:ext cx="4246881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71658B5-F892-478B-95CA-B47981ED5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1920" y="792480"/>
            <a:ext cx="424688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4507374-9B60-4ABC-BA91-C96AB76410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1920" y="3909598"/>
            <a:ext cx="424688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B49816F-57B8-4B6D-91CC-C1E647423856}"/>
              </a:ext>
            </a:extLst>
          </p:cNvPr>
          <p:cNvSpPr txBox="1"/>
          <p:nvPr/>
        </p:nvSpPr>
        <p:spPr>
          <a:xfrm>
            <a:off x="1036320" y="3081942"/>
            <a:ext cx="147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BA3B5E6-A6EE-4CF6-92DF-2BE290B99EE8}"/>
              </a:ext>
            </a:extLst>
          </p:cNvPr>
          <p:cNvSpPr txBox="1"/>
          <p:nvPr/>
        </p:nvSpPr>
        <p:spPr>
          <a:xfrm>
            <a:off x="6807198" y="3081942"/>
            <a:ext cx="132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5461039-F207-4633-868D-0F6FE9874B08}"/>
              </a:ext>
            </a:extLst>
          </p:cNvPr>
          <p:cNvSpPr txBox="1"/>
          <p:nvPr/>
        </p:nvSpPr>
        <p:spPr>
          <a:xfrm>
            <a:off x="949960" y="6141739"/>
            <a:ext cx="164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A4397E6-7B2A-4D76-B9F5-4A43B0984903}"/>
              </a:ext>
            </a:extLst>
          </p:cNvPr>
          <p:cNvSpPr txBox="1"/>
          <p:nvPr/>
        </p:nvSpPr>
        <p:spPr>
          <a:xfrm>
            <a:off x="6512559" y="5982262"/>
            <a:ext cx="1615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Соболь</a:t>
            </a:r>
          </a:p>
        </p:txBody>
      </p:sp>
    </p:spTree>
    <p:extLst>
      <p:ext uri="{BB962C8B-B14F-4D97-AF65-F5344CB8AC3E}">
        <p14:creationId xmlns:p14="http://schemas.microsoft.com/office/powerpoint/2010/main" xmlns="" val="4906590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64</Words>
  <Application>Microsoft Office PowerPoint</Application>
  <PresentationFormat>Произвольный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Природные зоны Красноярского края для занятия в  старшей группы</vt:lpstr>
      <vt:lpstr>Слайд 2</vt:lpstr>
      <vt:lpstr>Слайд 3</vt:lpstr>
      <vt:lpstr>Слайд 4</vt:lpstr>
      <vt:lpstr>Слайд 5</vt:lpstr>
      <vt:lpstr>Животные обитающие в степи</vt:lpstr>
      <vt:lpstr>Слайд 7</vt:lpstr>
      <vt:lpstr>Слайд 8</vt:lpstr>
      <vt:lpstr>Животные обитающие в тайге</vt:lpstr>
      <vt:lpstr>Слайд 10</vt:lpstr>
      <vt:lpstr>Слайд 11</vt:lpstr>
      <vt:lpstr>Слайд 12</vt:lpstr>
      <vt:lpstr>Животные обитающие в горах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зоны Красноярского края для занятия в  старшей группы</dc:title>
  <dc:creator>zinovyevamv@mail.ru</dc:creator>
  <cp:lastModifiedBy>Home</cp:lastModifiedBy>
  <cp:revision>10</cp:revision>
  <dcterms:created xsi:type="dcterms:W3CDTF">2021-01-12T15:29:57Z</dcterms:created>
  <dcterms:modified xsi:type="dcterms:W3CDTF">2021-01-12T23:53:37Z</dcterms:modified>
</cp:coreProperties>
</file>