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5" r:id="rId6"/>
    <p:sldId id="266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33CC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009900"/>
    <a:srgbClr val="000099"/>
    <a:srgbClr val="0066FF"/>
    <a:srgbClr val="00FF00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0156E1-3757-4C54-8CF4-1D1D55F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andry.ru/pictures/photo/DSCN075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arus70.ru/images/prodbig/158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photoclip.ru/images/autumn_oct8+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cio.arcticsu.ru/projects/pr2259/images/3615df487cb7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8.blog.ru/lr/0b018156fb586a628d88afacfb6c617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atural-medicine.ru/uploads/posts/2010-05/1273759785_b3e76dd097c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ihi.ru/pics/2009/08/08/110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187450" y="2205038"/>
            <a:ext cx="6527822" cy="2438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8" dist="17961" dir="135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571612"/>
            <a:ext cx="556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Русская березка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bereza_derevo.jpg"/>
          <p:cNvPicPr>
            <a:picLocks noChangeAspect="1" noChangeArrowheads="1"/>
          </p:cNvPicPr>
          <p:nvPr/>
        </p:nvPicPr>
        <p:blipFill>
          <a:blip r:embed="rId2"/>
          <a:srcRect l="57813" t="13910" r="7031" b="10629"/>
          <a:stretch>
            <a:fillRect/>
          </a:stretch>
        </p:blipFill>
        <p:spPr bwMode="auto">
          <a:xfrm>
            <a:off x="0" y="0"/>
            <a:ext cx="2000264" cy="3067071"/>
          </a:xfrm>
          <a:prstGeom prst="rect">
            <a:avLst/>
          </a:prstGeom>
          <a:noFill/>
        </p:spPr>
      </p:pic>
      <p:pic>
        <p:nvPicPr>
          <p:cNvPr id="3075" name="Picture 3" descr="C:\Users\User\Desktop\84d97c8b565899d66dfae596bcc39a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64669"/>
            <a:ext cx="3452810" cy="3893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492500" y="1196975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i="1" dirty="0">
                <a:solidFill>
                  <a:srgbClr val="FF33CC"/>
                </a:solidFill>
              </a:rPr>
              <a:t>  Береза - дерево стройное, с густой кроной, широко растущей вверх. 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3373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8" name="i-main-pic" descr="Картинка 16 из 1612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1196975"/>
            <a:ext cx="3097039" cy="5473700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2050" name="Picture 2" descr="C:\Users\User\Desktop\biez-bierioz-niemyslima-rossiia_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182" y="2500306"/>
            <a:ext cx="5377852" cy="391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644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Что такое берёза?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265863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0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kern="10" cap="none" spc="0" dirty="0">
                <a:ln/>
                <a:solidFill>
                  <a:schemeClr val="accent3"/>
                </a:solidFill>
                <a:effectLst/>
                <a:latin typeface="Bookman Old Style"/>
              </a:rPr>
              <a:t>Цвет осени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286544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716463" y="188913"/>
            <a:ext cx="44275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800" i="1" dirty="0">
                <a:solidFill>
                  <a:srgbClr val="FFC000"/>
                </a:solidFill>
              </a:rPr>
              <a:t>Улыбнулась осень:</a:t>
            </a:r>
          </a:p>
          <a:p>
            <a:pPr algn="l"/>
            <a:r>
              <a:rPr lang="ru-RU" sz="2800" i="1" dirty="0">
                <a:solidFill>
                  <a:srgbClr val="FFC000"/>
                </a:solidFill>
              </a:rPr>
              <a:t>«Не жалейте лето,</a:t>
            </a:r>
          </a:p>
          <a:p>
            <a:pPr algn="l"/>
            <a:r>
              <a:rPr lang="ru-RU" sz="2800" i="1" dirty="0">
                <a:solidFill>
                  <a:srgbClr val="FFC000"/>
                </a:solidFill>
              </a:rPr>
              <a:t>Посмотрите, роща –</a:t>
            </a:r>
          </a:p>
          <a:p>
            <a:pPr algn="l"/>
            <a:r>
              <a:rPr lang="ru-RU" sz="2800" i="1" dirty="0">
                <a:solidFill>
                  <a:srgbClr val="FFC000"/>
                </a:solidFill>
              </a:rPr>
              <a:t>Золотом одета!»</a:t>
            </a:r>
          </a:p>
        </p:txBody>
      </p:sp>
      <p:pic>
        <p:nvPicPr>
          <p:cNvPr id="8209" name="Picture 17" descr="15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14554"/>
            <a:ext cx="4590720" cy="4167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212" name="i-main-pic" descr="Картинка 149 из 123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3546" r="12906" b="6374"/>
          <a:stretch>
            <a:fillRect/>
          </a:stretch>
        </p:blipFill>
        <p:spPr bwMode="auto">
          <a:xfrm>
            <a:off x="214282" y="1142984"/>
            <a:ext cx="3802920" cy="5048832"/>
          </a:xfrm>
          <a:prstGeom prst="round2DiagRect">
            <a:avLst>
              <a:gd name="adj1" fmla="val 16667"/>
              <a:gd name="adj2" fmla="val 58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752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Зимняя </a:t>
            </a:r>
            <a:r>
              <a:rPr lang="ru-RU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берёза</a:t>
            </a:r>
            <a:endParaRPr lang="ru-RU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pic>
        <p:nvPicPr>
          <p:cNvPr id="28682" name="i-main-pic" descr="Картинка 5 из 158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57325"/>
            <a:ext cx="507209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059113" y="1015236"/>
            <a:ext cx="27352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Белая берёза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Под моим окном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Принакрылась снегом,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Точно серебром.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На пушистых ветках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Снежною каймой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Распустились кисти</a:t>
            </a:r>
          </a:p>
          <a:p>
            <a:r>
              <a:rPr lang="ru-RU" sz="2000" i="1" dirty="0">
                <a:solidFill>
                  <a:srgbClr val="CC0099"/>
                </a:solidFill>
                <a:latin typeface="Arial" charset="0"/>
              </a:rPr>
              <a:t>Белой бахромой</a:t>
            </a:r>
            <a:r>
              <a:rPr lang="ru-RU" sz="2000" i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478338" y="2833688"/>
            <a:ext cx="185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0">
              <a:solidFill>
                <a:schemeClr val="tx1"/>
              </a:solidFill>
              <a:latin typeface="Arial" charset="0"/>
            </a:endParaRPr>
          </a:p>
          <a:p>
            <a:endParaRPr lang="ru-RU" b="0">
              <a:solidFill>
                <a:schemeClr val="tx1"/>
              </a:solidFill>
              <a:latin typeface="Arial" charset="0"/>
            </a:endParaRPr>
          </a:p>
          <a:p>
            <a:endParaRPr lang="ru-RU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664" name="Picture 16" descr="5"/>
          <p:cNvPicPr>
            <a:picLocks noChangeAspect="1" noChangeArrowheads="1"/>
          </p:cNvPicPr>
          <p:nvPr/>
        </p:nvPicPr>
        <p:blipFill>
          <a:blip r:embed="rId2" cstate="print"/>
          <a:srcRect b="10056"/>
          <a:stretch>
            <a:fillRect/>
          </a:stretch>
        </p:blipFill>
        <p:spPr bwMode="auto">
          <a:xfrm>
            <a:off x="214282" y="857232"/>
            <a:ext cx="3096468" cy="5310203"/>
          </a:xfrm>
          <a:prstGeom prst="rect">
            <a:avLst/>
          </a:prstGeom>
          <a:noFill/>
        </p:spPr>
      </p:pic>
      <p:pic>
        <p:nvPicPr>
          <p:cNvPr id="27665" name="i-main-pic" descr="Картинка 111 из 239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307" r="48"/>
          <a:stretch>
            <a:fillRect/>
          </a:stretch>
        </p:blipFill>
        <p:spPr bwMode="auto">
          <a:xfrm>
            <a:off x="5652121" y="785794"/>
            <a:ext cx="3206159" cy="5522931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49688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Весенняя берёзка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572000" y="1196975"/>
            <a:ext cx="457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9900"/>
                </a:solidFill>
              </a:rPr>
              <a:t>Лист зеленеет молодой.</a:t>
            </a:r>
          </a:p>
          <a:p>
            <a:r>
              <a:rPr lang="ru-RU" sz="2000" i="1" dirty="0">
                <a:solidFill>
                  <a:srgbClr val="009900"/>
                </a:solidFill>
              </a:rPr>
              <a:t>Пробился вдруг на свет дневной.</a:t>
            </a:r>
          </a:p>
          <a:p>
            <a:r>
              <a:rPr lang="ru-RU" sz="2000" i="1" dirty="0">
                <a:solidFill>
                  <a:srgbClr val="009900"/>
                </a:solidFill>
              </a:rPr>
              <a:t>Под первым небом </a:t>
            </a:r>
            <a:r>
              <a:rPr lang="ru-RU" sz="2000" i="1" dirty="0" err="1">
                <a:solidFill>
                  <a:srgbClr val="009900"/>
                </a:solidFill>
              </a:rPr>
              <a:t>голубым</a:t>
            </a:r>
            <a:r>
              <a:rPr lang="ru-RU" sz="2000" i="1" dirty="0">
                <a:solidFill>
                  <a:srgbClr val="009900"/>
                </a:solidFill>
              </a:rPr>
              <a:t>,</a:t>
            </a:r>
          </a:p>
          <a:p>
            <a:r>
              <a:rPr lang="ru-RU" sz="2000" i="1" dirty="0">
                <a:solidFill>
                  <a:srgbClr val="009900"/>
                </a:solidFill>
              </a:rPr>
              <a:t>Апрельским утром золотым</a:t>
            </a:r>
          </a:p>
          <a:p>
            <a:endParaRPr lang="ru-RU" dirty="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013325" y="10287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/>
          </a:p>
        </p:txBody>
      </p:sp>
      <p:pic>
        <p:nvPicPr>
          <p:cNvPr id="29720" name="i-main-pic" descr="Картинка 76 из 1612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920329" cy="29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68413"/>
            <a:ext cx="3943350" cy="5256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1" name="Picture 21" descr="11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05038"/>
            <a:ext cx="4176712" cy="3960266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256212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-180975" y="1138307"/>
            <a:ext cx="984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1" dirty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Берёза – приносит людям радость и свет. </a:t>
            </a:r>
          </a:p>
          <a:p>
            <a:r>
              <a:rPr lang="ru-RU" sz="2400" i="1" dirty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Берёза символ России, нашей Родины</a:t>
            </a:r>
            <a:r>
              <a:rPr lang="ru-RU" sz="2400" i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2400" i="1" dirty="0">
              <a:solidFill>
                <a:srgbClr val="0099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4" name="Picture 14" descr="sto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4535487" cy="3960266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55650" y="5118100"/>
            <a:ext cx="2887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14290"/>
            <a:ext cx="521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Берёза </a:t>
            </a:r>
            <a:r>
              <a:rPr lang="ru-RU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летом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1275</TotalTime>
  <Words>94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Luda</dc:creator>
  <cp:lastModifiedBy>User</cp:lastModifiedBy>
  <cp:revision>29</cp:revision>
  <dcterms:created xsi:type="dcterms:W3CDTF">2011-10-16T07:10:55Z</dcterms:created>
  <dcterms:modified xsi:type="dcterms:W3CDTF">2021-01-18T04:57:32Z</dcterms:modified>
</cp:coreProperties>
</file>