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2" r:id="rId4"/>
    <p:sldId id="263" r:id="rId5"/>
    <p:sldId id="265" r:id="rId6"/>
    <p:sldId id="264" r:id="rId7"/>
    <p:sldId id="266" r:id="rId8"/>
    <p:sldId id="259" r:id="rId9"/>
    <p:sldId id="258" r:id="rId10"/>
    <p:sldId id="260" r:id="rId11"/>
    <p:sldId id="261" r:id="rId12"/>
    <p:sldId id="268" r:id="rId13"/>
    <p:sldId id="269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5466-8E63-42C9-97D6-AC92A637EEC6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01EE-3982-440B-9D86-67F13A2BB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5466-8E63-42C9-97D6-AC92A637EEC6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01EE-3982-440B-9D86-67F13A2BB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5466-8E63-42C9-97D6-AC92A637EEC6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01EE-3982-440B-9D86-67F13A2BB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5466-8E63-42C9-97D6-AC92A637EEC6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01EE-3982-440B-9D86-67F13A2BB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5466-8E63-42C9-97D6-AC92A637EEC6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01EE-3982-440B-9D86-67F13A2BB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5466-8E63-42C9-97D6-AC92A637EEC6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01EE-3982-440B-9D86-67F13A2BB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5466-8E63-42C9-97D6-AC92A637EEC6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01EE-3982-440B-9D86-67F13A2BB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5466-8E63-42C9-97D6-AC92A637EEC6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01EE-3982-440B-9D86-67F13A2BB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5466-8E63-42C9-97D6-AC92A637EEC6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01EE-3982-440B-9D86-67F13A2BB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5466-8E63-42C9-97D6-AC92A637EEC6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01EE-3982-440B-9D86-67F13A2BB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5466-8E63-42C9-97D6-AC92A637EEC6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9801EE-3982-440B-9D86-67F13A2BB0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CE5466-8E63-42C9-97D6-AC92A637EEC6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9801EE-3982-440B-9D86-67F13A2BB09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851648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Аквариумные рыбки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3228536"/>
            <a:ext cx="5286412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9" descr="&amp;zhcy;&amp;icy;&amp;vcy;&amp;ocy;&amp;tcy;&amp;ncy;&amp;ycy;&amp;ie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дминистратор\Desktop\мое 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09481"/>
            <a:ext cx="1859062" cy="144851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88024" y="6021288"/>
            <a:ext cx="4355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Т.М. Садыкова, МБДОУ «Березовский детский сад №2», Березовский район, Красноярский край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етушк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5248666" cy="4104456"/>
          </a:xfrm>
          <a:ln w="76200">
            <a:solidFill>
              <a:srgbClr val="0070C0"/>
            </a:solidFill>
          </a:ln>
        </p:spPr>
      </p:pic>
      <p:pic>
        <p:nvPicPr>
          <p:cNvPr id="6" name="Содержимое 7" descr="петушки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9" y="3717032"/>
            <a:ext cx="4320479" cy="3053758"/>
          </a:xfr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1520" y="0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Необычны рыбки-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петушки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дышат не только растворенным в воде кислородом, но и воздухом. Время от времени рыбки поднимаются к поверхности и захватывают ртом воздух.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4464496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Сом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корягой дремлет сом,</a:t>
            </a: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Шевелит усами…</a:t>
            </a: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 какой же это сон,</a:t>
            </a: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Посудите сами?</a:t>
            </a: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Чуть прилег, и вдруг налим</a:t>
            </a: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Очутился рядом с ним,</a:t>
            </a: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самой гуще камыша</a:t>
            </a: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Два поссорились ерша.</a:t>
            </a: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Щука щелкнула зубами…</a:t>
            </a: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за сон – судите сами!</a:t>
            </a: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Сом усами шевельнул,</a:t>
            </a: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Рассердился и … заснул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дминистратор\Desktop\som_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4953074" cy="331236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6" name="Picture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4437112"/>
            <a:ext cx="3672408" cy="214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дминистратор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дминистратор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1" y="0"/>
            <a:ext cx="9138546" cy="7173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дминистратор\Desktop\1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564904"/>
            <a:ext cx="6051356" cy="40324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49685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Рыбки водятся в воде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речке, в озере везде.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аквариум нырнула,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хвостиком махнула,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Рыбку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поберегите,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забудьте, покормите,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она всегда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радовать тебя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11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42493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Бывает золотая, бывает в серебре,</a:t>
            </a:r>
            <a:br>
              <a:rPr lang="ru-RU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Махает плавниками, и плавает в реке.</a:t>
            </a:r>
            <a:br>
              <a:rPr lang="ru-RU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 свой открывает, но всегда молчит,</a:t>
            </a:r>
            <a:br>
              <a:rPr lang="ru-RU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 братьями своими никогда не говорит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(рыба)</a:t>
            </a:r>
          </a:p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 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26" y="2996952"/>
            <a:ext cx="3701440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07" y="2708920"/>
            <a:ext cx="4187957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95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3156538" cy="22322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10722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живут рыбы?</a:t>
            </a:r>
            <a:endParaRPr lang="ru-RU" sz="2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2"/>
          <a:stretch/>
        </p:blipFill>
        <p:spPr>
          <a:xfrm>
            <a:off x="3059832" y="4061568"/>
            <a:ext cx="2913614" cy="23283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86018"/>
            <a:ext cx="2664296" cy="26033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80728"/>
            <a:ext cx="3080662" cy="22454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470" y="4226288"/>
            <a:ext cx="2887676" cy="21657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дминистратор\Desktop\ь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92"/>
            <a:ext cx="6507547" cy="51857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499992" y="188640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домике жильцы —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умелые пловцы.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за дом у них такой,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краёв налит водой?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22673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Аква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означает вода. Аквариум - это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водоем или стеклянная емкость с водой для содержания рыб, водных животных и растений.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дминистратор\Desktop\128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27584" y="44624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аквариуме живут разные водоросли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6768752" cy="6206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Строение рыбы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дминистратор\Desktop\ен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61598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дминистратор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81675"/>
            <a:ext cx="8064896" cy="608200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835696" y="116632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Аквариумные рыбки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дминистратор\Desktop\10830250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56992"/>
            <a:ext cx="4570108" cy="324036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499992" y="116632"/>
            <a:ext cx="4498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ГУППИ</a:t>
            </a:r>
          </a:p>
          <a:p>
            <a:pPr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обычные аквариумные рыбки - гуппи - бывают различной окраски, от серебристо - серой до золотисто - оранжевой, голубой, зеленой, разноцветной.</a:t>
            </a:r>
          </a:p>
        </p:txBody>
      </p:sp>
      <p:pic>
        <p:nvPicPr>
          <p:cNvPr id="8" name="Picture 11" descr="https://encrypted-tbn1.gstatic.com/images?q=tbn:ANd9GcQB8gGq-RIadzE2raA0eXpoXfqLBqOcq2RmITMbGlyiGwuBrl6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25" y="116632"/>
            <a:ext cx="432048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225" y="3861048"/>
            <a:ext cx="4464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Меченосец — он неприхотлив, красив, очень разнообразен по окраске.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вырост на нижнем плавнике у самцов, похожий на меч дал ему название.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золотая рыб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372" y="1595838"/>
            <a:ext cx="3905556" cy="3475653"/>
          </a:xfrm>
          <a:ln w="76200">
            <a:solidFill>
              <a:srgbClr val="0070C0"/>
            </a:solidFill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260648"/>
            <a:ext cx="6912768" cy="72008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Золотая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рыбка появилась в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Китае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Имеет сжатое с боков или короткое округлое тельце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4860032" y="2168860"/>
            <a:ext cx="3600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дминистратор\Desktop\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140968"/>
            <a:ext cx="4737257" cy="357301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139952" y="260648"/>
            <a:ext cx="4824536" cy="260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Скалярий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рыба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крупная, прожорливая, охочая до мальков и креветок, но красивая и с интересным поведением.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227</TotalTime>
  <Words>213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Constantia</vt:lpstr>
      <vt:lpstr>Helvetica Neue</vt:lpstr>
      <vt:lpstr>Times New Roman</vt:lpstr>
      <vt:lpstr>Wingdings 2</vt:lpstr>
      <vt:lpstr>Поток</vt:lpstr>
      <vt:lpstr>Аквариумные рыбки</vt:lpstr>
      <vt:lpstr>Презентация PowerPoint</vt:lpstr>
      <vt:lpstr>Презентация PowerPoint</vt:lpstr>
      <vt:lpstr>Презентация PowerPoint</vt:lpstr>
      <vt:lpstr>Презентация PowerPoint</vt:lpstr>
      <vt:lpstr>Строение рыбы</vt:lpstr>
      <vt:lpstr>Презентация PowerPoint</vt:lpstr>
      <vt:lpstr>Презентация PowerPoint</vt:lpstr>
      <vt:lpstr>             Золотая рыбка появилась в Китае. Имеет сжатое с боков или короткое округлое тельце.</vt:lpstr>
      <vt:lpstr>Презентация PowerPoint</vt:lpstr>
      <vt:lpstr>Сом  Под корягой дремлет сом, Шевелит усами… Ну какой же это сон, Посудите сами? Чуть прилег, и вдруг налим Очутился рядом с ним, В самой гуще камыша Два поссорились ерша. Щука щелкнула зубами… Что за сон – судите сами! Сом усами шевельнул, Рассердился и … заснул.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Аквариумные рыбки</dc:title>
  <dc:creator>Антонина</dc:creator>
  <cp:lastModifiedBy>Пользователь Windows</cp:lastModifiedBy>
  <cp:revision>29</cp:revision>
  <dcterms:created xsi:type="dcterms:W3CDTF">2013-03-12T05:21:09Z</dcterms:created>
  <dcterms:modified xsi:type="dcterms:W3CDTF">2018-10-15T14:46:06Z</dcterms:modified>
</cp:coreProperties>
</file>