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9" r:id="rId4"/>
    <p:sldId id="258" r:id="rId5"/>
    <p:sldId id="261" r:id="rId6"/>
    <p:sldId id="260" r:id="rId7"/>
    <p:sldId id="263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63" userDrawn="1">
          <p15:clr>
            <a:srgbClr val="A4A3A4"/>
          </p15:clr>
        </p15:guide>
        <p15:guide id="3" orient="horz" pos="1275" userDrawn="1">
          <p15:clr>
            <a:srgbClr val="A4A3A4"/>
          </p15:clr>
        </p15:guide>
        <p15:guide id="4" orient="horz" pos="73" userDrawn="1">
          <p15:clr>
            <a:srgbClr val="A4A3A4"/>
          </p15:clr>
        </p15:guide>
        <p15:guide id="5" orient="horz" pos="3453" userDrawn="1">
          <p15:clr>
            <a:srgbClr val="A4A3A4"/>
          </p15:clr>
        </p15:guide>
        <p15:guide id="6" orient="horz" pos="3952" userDrawn="1">
          <p15:clr>
            <a:srgbClr val="A4A3A4"/>
          </p15:clr>
        </p15:guide>
        <p15:guide id="7" orient="horz" pos="4269" userDrawn="1">
          <p15:clr>
            <a:srgbClr val="A4A3A4"/>
          </p15:clr>
        </p15:guide>
        <p15:guide id="8" pos="3636" userDrawn="1">
          <p15:clr>
            <a:srgbClr val="A4A3A4"/>
          </p15:clr>
        </p15:guide>
        <p15:guide id="9" pos="4067" userDrawn="1">
          <p15:clr>
            <a:srgbClr val="A4A3A4"/>
          </p15:clr>
        </p15:guide>
        <p15:guide id="10" pos="5632" userDrawn="1">
          <p15:clr>
            <a:srgbClr val="A4A3A4"/>
          </p15:clr>
        </p15:guide>
        <p15:guide id="11" pos="7242" userDrawn="1">
          <p15:clr>
            <a:srgbClr val="A4A3A4"/>
          </p15:clr>
        </p15:guide>
        <p15:guide id="12" pos="52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4343"/>
    <a:srgbClr val="000000"/>
    <a:srgbClr val="5E635D"/>
    <a:srgbClr val="5A6059"/>
    <a:srgbClr val="5D625C"/>
    <a:srgbClr val="C2C2C2"/>
    <a:srgbClr val="ECECED"/>
    <a:srgbClr val="5A5F59"/>
    <a:srgbClr val="9B978C"/>
    <a:srgbClr val="9E9A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82" d="100"/>
          <a:sy n="82" d="100"/>
        </p:scale>
        <p:origin x="62" y="-86"/>
      </p:cViewPr>
      <p:guideLst>
        <p:guide orient="horz" pos="2183"/>
        <p:guide pos="3863"/>
        <p:guide orient="horz" pos="1275"/>
        <p:guide orient="horz" pos="73"/>
        <p:guide orient="horz" pos="3453"/>
        <p:guide orient="horz" pos="3952"/>
        <p:guide orient="horz" pos="4269"/>
        <p:guide pos="3636"/>
        <p:guide pos="4067"/>
        <p:guide pos="5632"/>
        <p:guide pos="7242"/>
        <p:guide pos="52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60000" cy="360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CD6104-0E59-4715-888B-0F2F1A8BD770}" type="datetimeFigureOut">
              <a:rPr lang="ru-RU" smtClean="0"/>
              <a:t>22.10.2023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DC0001-442E-420B-BC19-9FB71114EF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10701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DC0001-442E-420B-BC19-9FB71114EF4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95937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DC0001-442E-420B-BC19-9FB71114EF4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56345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DC0001-442E-420B-BC19-9FB71114EF47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650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83C64-95B1-4A31-839A-473D5FA836E2}" type="datetimeFigureOut">
              <a:rPr lang="ru-RU" smtClean="0"/>
              <a:t>22.10.2023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B89AF-0862-4A58-BD48-26D38A94D2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67642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83C64-95B1-4A31-839A-473D5FA836E2}" type="datetimeFigureOut">
              <a:rPr lang="ru-RU" smtClean="0"/>
              <a:t>22.10.2023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B89AF-0862-4A58-BD48-26D38A94D2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10307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83C64-95B1-4A31-839A-473D5FA836E2}" type="datetimeFigureOut">
              <a:rPr lang="ru-RU" smtClean="0"/>
              <a:t>22.10.2023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B89AF-0862-4A58-BD48-26D38A94D2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72744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83C64-95B1-4A31-839A-473D5FA836E2}" type="datetimeFigureOut">
              <a:rPr lang="ru-RU" smtClean="0"/>
              <a:t>22.10.2023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B89AF-0862-4A58-BD48-26D38A94D2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28486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83C64-95B1-4A31-839A-473D5FA836E2}" type="datetimeFigureOut">
              <a:rPr lang="ru-RU" smtClean="0"/>
              <a:t>22.10.2023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B89AF-0862-4A58-BD48-26D38A94D2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8212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83C64-95B1-4A31-839A-473D5FA836E2}" type="datetimeFigureOut">
              <a:rPr lang="ru-RU" smtClean="0"/>
              <a:t>22.10.2023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B89AF-0862-4A58-BD48-26D38A94D2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91206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83C64-95B1-4A31-839A-473D5FA836E2}" type="datetimeFigureOut">
              <a:rPr lang="ru-RU" smtClean="0"/>
              <a:t>22.10.2023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B89AF-0862-4A58-BD48-26D38A94D2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10161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83C64-95B1-4A31-839A-473D5FA836E2}" type="datetimeFigureOut">
              <a:rPr lang="ru-RU" smtClean="0"/>
              <a:t>22.10.2023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B89AF-0862-4A58-BD48-26D38A94D2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11893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83C64-95B1-4A31-839A-473D5FA836E2}" type="datetimeFigureOut">
              <a:rPr lang="ru-RU" smtClean="0"/>
              <a:t>22.10.2023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B89AF-0862-4A58-BD48-26D38A94D2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01359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83C64-95B1-4A31-839A-473D5FA836E2}" type="datetimeFigureOut">
              <a:rPr lang="ru-RU" smtClean="0"/>
              <a:t>22.10.2023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B89AF-0862-4A58-BD48-26D38A94D2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88897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83C64-95B1-4A31-839A-473D5FA836E2}" type="datetimeFigureOut">
              <a:rPr lang="ru-RU" smtClean="0"/>
              <a:t>22.10.2023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B89AF-0862-4A58-BD48-26D38A94D2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82323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7500">
              <a:srgbClr val="9F9582"/>
            </a:gs>
            <a:gs pos="0">
              <a:srgbClr val="5F6761"/>
            </a:gs>
            <a:gs pos="55000">
              <a:srgbClr val="908975"/>
            </a:gs>
            <a:gs pos="84000">
              <a:srgbClr val="9F9582"/>
            </a:gs>
            <a:gs pos="100000">
              <a:srgbClr val="828274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A83C64-95B1-4A31-839A-473D5FA836E2}" type="datetimeFigureOut">
              <a:rPr lang="ru-RU" smtClean="0"/>
              <a:t>22.10.2023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7B89AF-0862-4A58-BD48-26D38A94D2A7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7" t="3871" r="5074" b="4000"/>
          <a:stretch/>
        </p:blipFill>
        <p:spPr>
          <a:xfrm>
            <a:off x="199697" y="73572"/>
            <a:ext cx="11771586" cy="6647903"/>
          </a:xfrm>
          <a:prstGeom prst="rect">
            <a:avLst/>
          </a:prstGeom>
          <a:gradFill>
            <a:gsLst>
              <a:gs pos="0">
                <a:srgbClr val="646963"/>
              </a:gs>
              <a:gs pos="60000">
                <a:srgbClr val="98917F"/>
              </a:gs>
              <a:gs pos="32000">
                <a:srgbClr val="999380"/>
              </a:gs>
              <a:gs pos="98739">
                <a:srgbClr val="828275"/>
              </a:gs>
              <a:gs pos="82000">
                <a:srgbClr val="9B978C"/>
              </a:gs>
            </a:gsLst>
            <a:lin ang="0" scaled="1"/>
          </a:gradFill>
        </p:spPr>
      </p:pic>
    </p:spTree>
    <p:extLst>
      <p:ext uri="{BB962C8B-B14F-4D97-AF65-F5344CB8AC3E}">
        <p14:creationId xmlns:p14="http://schemas.microsoft.com/office/powerpoint/2010/main" val="3204863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Прямоугольник 5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3" name="Группа 52"/>
          <p:cNvGrpSpPr/>
          <p:nvPr/>
        </p:nvGrpSpPr>
        <p:grpSpPr>
          <a:xfrm>
            <a:off x="6184486" y="0"/>
            <a:ext cx="6007514" cy="6730779"/>
            <a:chOff x="6132513" y="27098"/>
            <a:chExt cx="6007514" cy="6730779"/>
          </a:xfrm>
        </p:grpSpPr>
        <p:grpSp>
          <p:nvGrpSpPr>
            <p:cNvPr id="18" name="Группа 17"/>
            <p:cNvGrpSpPr/>
            <p:nvPr/>
          </p:nvGrpSpPr>
          <p:grpSpPr>
            <a:xfrm>
              <a:off x="6132513" y="27098"/>
              <a:ext cx="6007514" cy="6730779"/>
              <a:chOff x="6110913" y="21021"/>
              <a:chExt cx="6007514" cy="6730779"/>
            </a:xfrm>
            <a:effectLst>
              <a:outerShdw blurRad="304800" dist="190500" dir="8100000" algn="tr" rotWithShape="0">
                <a:prstClr val="black">
                  <a:alpha val="31000"/>
                </a:prstClr>
              </a:outerShdw>
            </a:effectLst>
          </p:grpSpPr>
          <p:sp>
            <p:nvSpPr>
              <p:cNvPr id="6" name="Прямоугольник 5"/>
              <p:cNvSpPr/>
              <p:nvPr/>
            </p:nvSpPr>
            <p:spPr>
              <a:xfrm>
                <a:off x="6110913" y="106200"/>
                <a:ext cx="43200" cy="6645600"/>
              </a:xfrm>
              <a:prstGeom prst="rect">
                <a:avLst/>
              </a:prstGeom>
              <a:solidFill>
                <a:srgbClr val="5E635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" name="Прямоугольник 6"/>
              <p:cNvSpPr/>
              <p:nvPr/>
            </p:nvSpPr>
            <p:spPr>
              <a:xfrm>
                <a:off x="6190873" y="106200"/>
                <a:ext cx="277200" cy="6645600"/>
              </a:xfrm>
              <a:prstGeom prst="rect">
                <a:avLst/>
              </a:prstGeom>
              <a:gradFill>
                <a:gsLst>
                  <a:gs pos="0">
                    <a:srgbClr val="747A73"/>
                  </a:gs>
                  <a:gs pos="64000">
                    <a:srgbClr val="818174"/>
                  </a:gs>
                  <a:gs pos="100000">
                    <a:srgbClr val="FDFDFD"/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" name="Прямоугольник 9"/>
              <p:cNvSpPr/>
              <p:nvPr/>
            </p:nvSpPr>
            <p:spPr>
              <a:xfrm>
                <a:off x="6468072" y="21021"/>
                <a:ext cx="5650355" cy="6730779"/>
              </a:xfrm>
              <a:custGeom>
                <a:avLst/>
                <a:gdLst>
                  <a:gd name="connsiteX0" fmla="*/ 0 w 5481157"/>
                  <a:gd name="connsiteY0" fmla="*/ 0 h 6645600"/>
                  <a:gd name="connsiteX1" fmla="*/ 5481157 w 5481157"/>
                  <a:gd name="connsiteY1" fmla="*/ 0 h 6645600"/>
                  <a:gd name="connsiteX2" fmla="*/ 5481157 w 5481157"/>
                  <a:gd name="connsiteY2" fmla="*/ 6645600 h 6645600"/>
                  <a:gd name="connsiteX3" fmla="*/ 0 w 5481157"/>
                  <a:gd name="connsiteY3" fmla="*/ 6645600 h 6645600"/>
                  <a:gd name="connsiteX4" fmla="*/ 0 w 5481157"/>
                  <a:gd name="connsiteY4" fmla="*/ 0 h 6645600"/>
                  <a:gd name="connsiteX0" fmla="*/ 0 w 5481157"/>
                  <a:gd name="connsiteY0" fmla="*/ 5314 h 6650914"/>
                  <a:gd name="connsiteX1" fmla="*/ 2802051 w 5481157"/>
                  <a:gd name="connsiteY1" fmla="*/ 0 h 6650914"/>
                  <a:gd name="connsiteX2" fmla="*/ 5481157 w 5481157"/>
                  <a:gd name="connsiteY2" fmla="*/ 5314 h 6650914"/>
                  <a:gd name="connsiteX3" fmla="*/ 5481157 w 5481157"/>
                  <a:gd name="connsiteY3" fmla="*/ 6650914 h 6650914"/>
                  <a:gd name="connsiteX4" fmla="*/ 0 w 5481157"/>
                  <a:gd name="connsiteY4" fmla="*/ 6650914 h 6650914"/>
                  <a:gd name="connsiteX5" fmla="*/ 0 w 5481157"/>
                  <a:gd name="connsiteY5" fmla="*/ 5314 h 6650914"/>
                  <a:gd name="connsiteX0" fmla="*/ 0 w 5481157"/>
                  <a:gd name="connsiteY0" fmla="*/ 68376 h 6713976"/>
                  <a:gd name="connsiteX1" fmla="*/ 2812561 w 5481157"/>
                  <a:gd name="connsiteY1" fmla="*/ 0 h 6713976"/>
                  <a:gd name="connsiteX2" fmla="*/ 5481157 w 5481157"/>
                  <a:gd name="connsiteY2" fmla="*/ 68376 h 6713976"/>
                  <a:gd name="connsiteX3" fmla="*/ 5481157 w 5481157"/>
                  <a:gd name="connsiteY3" fmla="*/ 6713976 h 6713976"/>
                  <a:gd name="connsiteX4" fmla="*/ 0 w 5481157"/>
                  <a:gd name="connsiteY4" fmla="*/ 6713976 h 6713976"/>
                  <a:gd name="connsiteX5" fmla="*/ 0 w 5481157"/>
                  <a:gd name="connsiteY5" fmla="*/ 68376 h 6713976"/>
                  <a:gd name="connsiteX0" fmla="*/ 0 w 5481157"/>
                  <a:gd name="connsiteY0" fmla="*/ 68376 h 6713976"/>
                  <a:gd name="connsiteX1" fmla="*/ 2812561 w 5481157"/>
                  <a:gd name="connsiteY1" fmla="*/ 0 h 6713976"/>
                  <a:gd name="connsiteX2" fmla="*/ 5481157 w 5481157"/>
                  <a:gd name="connsiteY2" fmla="*/ 68376 h 6713976"/>
                  <a:gd name="connsiteX3" fmla="*/ 5481157 w 5481157"/>
                  <a:gd name="connsiteY3" fmla="*/ 6713976 h 6713976"/>
                  <a:gd name="connsiteX4" fmla="*/ 0 w 5481157"/>
                  <a:gd name="connsiteY4" fmla="*/ 6713976 h 6713976"/>
                  <a:gd name="connsiteX5" fmla="*/ 0 w 5481157"/>
                  <a:gd name="connsiteY5" fmla="*/ 68376 h 6713976"/>
                  <a:gd name="connsiteX0" fmla="*/ 0 w 5481157"/>
                  <a:gd name="connsiteY0" fmla="*/ 68376 h 6713976"/>
                  <a:gd name="connsiteX1" fmla="*/ 531817 w 5481157"/>
                  <a:gd name="connsiteY1" fmla="*/ 52552 h 6713976"/>
                  <a:gd name="connsiteX2" fmla="*/ 2812561 w 5481157"/>
                  <a:gd name="connsiteY2" fmla="*/ 0 h 6713976"/>
                  <a:gd name="connsiteX3" fmla="*/ 5481157 w 5481157"/>
                  <a:gd name="connsiteY3" fmla="*/ 68376 h 6713976"/>
                  <a:gd name="connsiteX4" fmla="*/ 5481157 w 5481157"/>
                  <a:gd name="connsiteY4" fmla="*/ 6713976 h 6713976"/>
                  <a:gd name="connsiteX5" fmla="*/ 0 w 5481157"/>
                  <a:gd name="connsiteY5" fmla="*/ 6713976 h 6713976"/>
                  <a:gd name="connsiteX6" fmla="*/ 0 w 5481157"/>
                  <a:gd name="connsiteY6" fmla="*/ 68376 h 6713976"/>
                  <a:gd name="connsiteX0" fmla="*/ 0 w 5481157"/>
                  <a:gd name="connsiteY0" fmla="*/ 68376 h 6713976"/>
                  <a:gd name="connsiteX1" fmla="*/ 531817 w 5481157"/>
                  <a:gd name="connsiteY1" fmla="*/ 52552 h 6713976"/>
                  <a:gd name="connsiteX2" fmla="*/ 2812561 w 5481157"/>
                  <a:gd name="connsiteY2" fmla="*/ 0 h 6713976"/>
                  <a:gd name="connsiteX3" fmla="*/ 5481157 w 5481157"/>
                  <a:gd name="connsiteY3" fmla="*/ 68376 h 6713976"/>
                  <a:gd name="connsiteX4" fmla="*/ 5481157 w 5481157"/>
                  <a:gd name="connsiteY4" fmla="*/ 6713976 h 6713976"/>
                  <a:gd name="connsiteX5" fmla="*/ 0 w 5481157"/>
                  <a:gd name="connsiteY5" fmla="*/ 6713976 h 6713976"/>
                  <a:gd name="connsiteX6" fmla="*/ 0 w 5481157"/>
                  <a:gd name="connsiteY6" fmla="*/ 68376 h 6713976"/>
                  <a:gd name="connsiteX0" fmla="*/ 0 w 5481157"/>
                  <a:gd name="connsiteY0" fmla="*/ 68376 h 6713976"/>
                  <a:gd name="connsiteX1" fmla="*/ 531817 w 5481157"/>
                  <a:gd name="connsiteY1" fmla="*/ 52552 h 6713976"/>
                  <a:gd name="connsiteX2" fmla="*/ 2812561 w 5481157"/>
                  <a:gd name="connsiteY2" fmla="*/ 0 h 6713976"/>
                  <a:gd name="connsiteX3" fmla="*/ 5481157 w 5481157"/>
                  <a:gd name="connsiteY3" fmla="*/ 68376 h 6713976"/>
                  <a:gd name="connsiteX4" fmla="*/ 5481157 w 5481157"/>
                  <a:gd name="connsiteY4" fmla="*/ 6713976 h 6713976"/>
                  <a:gd name="connsiteX5" fmla="*/ 0 w 5481157"/>
                  <a:gd name="connsiteY5" fmla="*/ 6713976 h 6713976"/>
                  <a:gd name="connsiteX6" fmla="*/ 0 w 5481157"/>
                  <a:gd name="connsiteY6" fmla="*/ 68376 h 6713976"/>
                  <a:gd name="connsiteX0" fmla="*/ 0 w 5481157"/>
                  <a:gd name="connsiteY0" fmla="*/ 68376 h 6713976"/>
                  <a:gd name="connsiteX1" fmla="*/ 531817 w 5481157"/>
                  <a:gd name="connsiteY1" fmla="*/ 52552 h 6713976"/>
                  <a:gd name="connsiteX2" fmla="*/ 2812561 w 5481157"/>
                  <a:gd name="connsiteY2" fmla="*/ 0 h 6713976"/>
                  <a:gd name="connsiteX3" fmla="*/ 5481157 w 5481157"/>
                  <a:gd name="connsiteY3" fmla="*/ 68376 h 6713976"/>
                  <a:gd name="connsiteX4" fmla="*/ 5481157 w 5481157"/>
                  <a:gd name="connsiteY4" fmla="*/ 6713976 h 6713976"/>
                  <a:gd name="connsiteX5" fmla="*/ 0 w 5481157"/>
                  <a:gd name="connsiteY5" fmla="*/ 6713976 h 6713976"/>
                  <a:gd name="connsiteX6" fmla="*/ 0 w 5481157"/>
                  <a:gd name="connsiteY6" fmla="*/ 68376 h 6713976"/>
                  <a:gd name="connsiteX0" fmla="*/ 0 w 5481157"/>
                  <a:gd name="connsiteY0" fmla="*/ 68376 h 6713976"/>
                  <a:gd name="connsiteX1" fmla="*/ 531817 w 5481157"/>
                  <a:gd name="connsiteY1" fmla="*/ 31532 h 6713976"/>
                  <a:gd name="connsiteX2" fmla="*/ 2812561 w 5481157"/>
                  <a:gd name="connsiteY2" fmla="*/ 0 h 6713976"/>
                  <a:gd name="connsiteX3" fmla="*/ 5481157 w 5481157"/>
                  <a:gd name="connsiteY3" fmla="*/ 68376 h 6713976"/>
                  <a:gd name="connsiteX4" fmla="*/ 5481157 w 5481157"/>
                  <a:gd name="connsiteY4" fmla="*/ 6713976 h 6713976"/>
                  <a:gd name="connsiteX5" fmla="*/ 0 w 5481157"/>
                  <a:gd name="connsiteY5" fmla="*/ 6713976 h 6713976"/>
                  <a:gd name="connsiteX6" fmla="*/ 0 w 5481157"/>
                  <a:gd name="connsiteY6" fmla="*/ 68376 h 6713976"/>
                  <a:gd name="connsiteX0" fmla="*/ 0 w 5481157"/>
                  <a:gd name="connsiteY0" fmla="*/ 68376 h 6713976"/>
                  <a:gd name="connsiteX1" fmla="*/ 531817 w 5481157"/>
                  <a:gd name="connsiteY1" fmla="*/ 31532 h 6713976"/>
                  <a:gd name="connsiteX2" fmla="*/ 2812561 w 5481157"/>
                  <a:gd name="connsiteY2" fmla="*/ 0 h 6713976"/>
                  <a:gd name="connsiteX3" fmla="*/ 5481157 w 5481157"/>
                  <a:gd name="connsiteY3" fmla="*/ 68376 h 6713976"/>
                  <a:gd name="connsiteX4" fmla="*/ 5481157 w 5481157"/>
                  <a:gd name="connsiteY4" fmla="*/ 6713976 h 6713976"/>
                  <a:gd name="connsiteX5" fmla="*/ 0 w 5481157"/>
                  <a:gd name="connsiteY5" fmla="*/ 6713976 h 6713976"/>
                  <a:gd name="connsiteX6" fmla="*/ 0 w 5481157"/>
                  <a:gd name="connsiteY6" fmla="*/ 68376 h 6713976"/>
                  <a:gd name="connsiteX0" fmla="*/ 0 w 5481157"/>
                  <a:gd name="connsiteY0" fmla="*/ 78886 h 6724486"/>
                  <a:gd name="connsiteX1" fmla="*/ 531817 w 5481157"/>
                  <a:gd name="connsiteY1" fmla="*/ 42042 h 6724486"/>
                  <a:gd name="connsiteX2" fmla="*/ 2139899 w 5481157"/>
                  <a:gd name="connsiteY2" fmla="*/ 0 h 6724486"/>
                  <a:gd name="connsiteX3" fmla="*/ 2812561 w 5481157"/>
                  <a:gd name="connsiteY3" fmla="*/ 10510 h 6724486"/>
                  <a:gd name="connsiteX4" fmla="*/ 5481157 w 5481157"/>
                  <a:gd name="connsiteY4" fmla="*/ 78886 h 6724486"/>
                  <a:gd name="connsiteX5" fmla="*/ 5481157 w 5481157"/>
                  <a:gd name="connsiteY5" fmla="*/ 6724486 h 6724486"/>
                  <a:gd name="connsiteX6" fmla="*/ 0 w 5481157"/>
                  <a:gd name="connsiteY6" fmla="*/ 6724486 h 6724486"/>
                  <a:gd name="connsiteX7" fmla="*/ 0 w 5481157"/>
                  <a:gd name="connsiteY7" fmla="*/ 78886 h 6724486"/>
                  <a:gd name="connsiteX0" fmla="*/ 0 w 5481157"/>
                  <a:gd name="connsiteY0" fmla="*/ 89396 h 6734996"/>
                  <a:gd name="connsiteX1" fmla="*/ 531817 w 5481157"/>
                  <a:gd name="connsiteY1" fmla="*/ 52552 h 6734996"/>
                  <a:gd name="connsiteX2" fmla="*/ 2139899 w 5481157"/>
                  <a:gd name="connsiteY2" fmla="*/ 10510 h 6734996"/>
                  <a:gd name="connsiteX3" fmla="*/ 2812561 w 5481157"/>
                  <a:gd name="connsiteY3" fmla="*/ 0 h 6734996"/>
                  <a:gd name="connsiteX4" fmla="*/ 5481157 w 5481157"/>
                  <a:gd name="connsiteY4" fmla="*/ 89396 h 6734996"/>
                  <a:gd name="connsiteX5" fmla="*/ 5481157 w 5481157"/>
                  <a:gd name="connsiteY5" fmla="*/ 6734996 h 6734996"/>
                  <a:gd name="connsiteX6" fmla="*/ 0 w 5481157"/>
                  <a:gd name="connsiteY6" fmla="*/ 6734996 h 6734996"/>
                  <a:gd name="connsiteX7" fmla="*/ 0 w 5481157"/>
                  <a:gd name="connsiteY7" fmla="*/ 89396 h 6734996"/>
                  <a:gd name="connsiteX0" fmla="*/ 0 w 5481157"/>
                  <a:gd name="connsiteY0" fmla="*/ 78886 h 6724486"/>
                  <a:gd name="connsiteX1" fmla="*/ 531817 w 5481157"/>
                  <a:gd name="connsiteY1" fmla="*/ 42042 h 6724486"/>
                  <a:gd name="connsiteX2" fmla="*/ 2139899 w 5481157"/>
                  <a:gd name="connsiteY2" fmla="*/ 0 h 6724486"/>
                  <a:gd name="connsiteX3" fmla="*/ 2865113 w 5481157"/>
                  <a:gd name="connsiteY3" fmla="*/ 33 h 6724486"/>
                  <a:gd name="connsiteX4" fmla="*/ 5481157 w 5481157"/>
                  <a:gd name="connsiteY4" fmla="*/ 78886 h 6724486"/>
                  <a:gd name="connsiteX5" fmla="*/ 5481157 w 5481157"/>
                  <a:gd name="connsiteY5" fmla="*/ 6724486 h 6724486"/>
                  <a:gd name="connsiteX6" fmla="*/ 0 w 5481157"/>
                  <a:gd name="connsiteY6" fmla="*/ 6724486 h 6724486"/>
                  <a:gd name="connsiteX7" fmla="*/ 0 w 5481157"/>
                  <a:gd name="connsiteY7" fmla="*/ 78886 h 6724486"/>
                  <a:gd name="connsiteX0" fmla="*/ 0 w 5481157"/>
                  <a:gd name="connsiteY0" fmla="*/ 78886 h 6724486"/>
                  <a:gd name="connsiteX1" fmla="*/ 531817 w 5481157"/>
                  <a:gd name="connsiteY1" fmla="*/ 42042 h 6724486"/>
                  <a:gd name="connsiteX2" fmla="*/ 2139899 w 5481157"/>
                  <a:gd name="connsiteY2" fmla="*/ 0 h 6724486"/>
                  <a:gd name="connsiteX3" fmla="*/ 2865113 w 5481157"/>
                  <a:gd name="connsiteY3" fmla="*/ 33 h 6724486"/>
                  <a:gd name="connsiteX4" fmla="*/ 5481157 w 5481157"/>
                  <a:gd name="connsiteY4" fmla="*/ 78886 h 6724486"/>
                  <a:gd name="connsiteX5" fmla="*/ 5481157 w 5481157"/>
                  <a:gd name="connsiteY5" fmla="*/ 6724486 h 6724486"/>
                  <a:gd name="connsiteX6" fmla="*/ 0 w 5481157"/>
                  <a:gd name="connsiteY6" fmla="*/ 6724486 h 6724486"/>
                  <a:gd name="connsiteX7" fmla="*/ 0 w 5481157"/>
                  <a:gd name="connsiteY7" fmla="*/ 78886 h 67244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81157" h="6724486">
                    <a:moveTo>
                      <a:pt x="0" y="78886"/>
                    </a:moveTo>
                    <a:lnTo>
                      <a:pt x="531817" y="42042"/>
                    </a:lnTo>
                    <a:cubicBezTo>
                      <a:pt x="1057334" y="35035"/>
                      <a:pt x="1614382" y="7007"/>
                      <a:pt x="2139899" y="0"/>
                    </a:cubicBezTo>
                    <a:lnTo>
                      <a:pt x="2865113" y="33"/>
                    </a:lnTo>
                    <a:cubicBezTo>
                      <a:pt x="3754645" y="22825"/>
                      <a:pt x="4581115" y="24563"/>
                      <a:pt x="5481157" y="78886"/>
                    </a:cubicBezTo>
                    <a:lnTo>
                      <a:pt x="5481157" y="6724486"/>
                    </a:lnTo>
                    <a:lnTo>
                      <a:pt x="0" y="6724486"/>
                    </a:lnTo>
                    <a:lnTo>
                      <a:pt x="0" y="78886"/>
                    </a:lnTo>
                    <a:close/>
                  </a:path>
                </a:pathLst>
              </a:custGeom>
              <a:gradFill>
                <a:gsLst>
                  <a:gs pos="0">
                    <a:srgbClr val="5F645E"/>
                  </a:gs>
                  <a:gs pos="100000">
                    <a:srgbClr val="999280"/>
                  </a:gs>
                  <a:gs pos="37680">
                    <a:srgbClr val="6E746D"/>
                  </a:gs>
                  <a:gs pos="78648">
                    <a:srgbClr val="908B78"/>
                  </a:gs>
                  <a:gs pos="100000">
                    <a:srgbClr val="9A9481"/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/>
                  <a:t> </a:t>
                </a:r>
                <a:endParaRPr lang="ru-RU" dirty="0"/>
              </a:p>
            </p:txBody>
          </p:sp>
        </p:grpSp>
        <p:grpSp>
          <p:nvGrpSpPr>
            <p:cNvPr id="52" name="Группа 51"/>
            <p:cNvGrpSpPr/>
            <p:nvPr/>
          </p:nvGrpSpPr>
          <p:grpSpPr>
            <a:xfrm>
              <a:off x="7394945" y="460996"/>
              <a:ext cx="4036723" cy="4943980"/>
              <a:chOff x="7394945" y="460996"/>
              <a:chExt cx="4036723" cy="4943980"/>
            </a:xfrm>
          </p:grpSpPr>
          <p:sp>
            <p:nvSpPr>
              <p:cNvPr id="21" name="Прямоугольник 20"/>
              <p:cNvSpPr/>
              <p:nvPr/>
            </p:nvSpPr>
            <p:spPr>
              <a:xfrm>
                <a:off x="8247453" y="460996"/>
                <a:ext cx="421200" cy="1310400"/>
              </a:xfrm>
              <a:prstGeom prst="rect">
                <a:avLst/>
              </a:prstGeom>
              <a:solidFill>
                <a:srgbClr val="A39FA0"/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" name="Прямоугольник 30"/>
              <p:cNvSpPr/>
              <p:nvPr/>
            </p:nvSpPr>
            <p:spPr>
              <a:xfrm>
                <a:off x="10758127" y="1843925"/>
                <a:ext cx="349200" cy="1476000"/>
              </a:xfrm>
              <a:prstGeom prst="rect">
                <a:avLst/>
              </a:prstGeom>
              <a:solidFill>
                <a:srgbClr val="D3C6CF"/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38" name="Прямоугольник 37"/>
              <p:cNvSpPr/>
              <p:nvPr/>
            </p:nvSpPr>
            <p:spPr>
              <a:xfrm>
                <a:off x="9876468" y="2946887"/>
                <a:ext cx="806400" cy="784800"/>
              </a:xfrm>
              <a:prstGeom prst="rect">
                <a:avLst/>
              </a:prstGeom>
              <a:solidFill>
                <a:srgbClr val="CA7648"/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39" name="Прямоугольник 38"/>
              <p:cNvSpPr/>
              <p:nvPr/>
            </p:nvSpPr>
            <p:spPr>
              <a:xfrm>
                <a:off x="7394945" y="5128738"/>
                <a:ext cx="986400" cy="255600"/>
              </a:xfrm>
              <a:prstGeom prst="rect">
                <a:avLst/>
              </a:prstGeom>
              <a:solidFill>
                <a:srgbClr val="D3C6CF"/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grpSp>
            <p:nvGrpSpPr>
              <p:cNvPr id="51" name="Группа 50"/>
              <p:cNvGrpSpPr/>
              <p:nvPr/>
            </p:nvGrpSpPr>
            <p:grpSpPr>
              <a:xfrm>
                <a:off x="7493264" y="741796"/>
                <a:ext cx="3938404" cy="4663180"/>
                <a:chOff x="7493264" y="741796"/>
                <a:chExt cx="3938404" cy="4663180"/>
              </a:xfrm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p:grpSpPr>
            <p:sp>
              <p:nvSpPr>
                <p:cNvPr id="24" name="Прямоугольник 23"/>
                <p:cNvSpPr/>
                <p:nvPr/>
              </p:nvSpPr>
              <p:spPr>
                <a:xfrm>
                  <a:off x="8730590" y="745396"/>
                  <a:ext cx="1332000" cy="10260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25" name="Прямоугольник 24"/>
                <p:cNvSpPr/>
                <p:nvPr/>
              </p:nvSpPr>
              <p:spPr>
                <a:xfrm>
                  <a:off x="10124527" y="741796"/>
                  <a:ext cx="982800" cy="10296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26" name="Прямоугольник 25"/>
                <p:cNvSpPr/>
                <p:nvPr/>
              </p:nvSpPr>
              <p:spPr>
                <a:xfrm>
                  <a:off x="7493264" y="1843925"/>
                  <a:ext cx="414000" cy="13140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27" name="Прямоугольник 26"/>
                <p:cNvSpPr/>
                <p:nvPr/>
              </p:nvSpPr>
              <p:spPr>
                <a:xfrm>
                  <a:off x="7971723" y="1833923"/>
                  <a:ext cx="1818000" cy="13140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28" name="Прямоугольник 27"/>
                <p:cNvSpPr/>
                <p:nvPr/>
              </p:nvSpPr>
              <p:spPr>
                <a:xfrm>
                  <a:off x="9854182" y="1833923"/>
                  <a:ext cx="828000" cy="9972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33" name="Прямоугольник 32"/>
                <p:cNvSpPr/>
                <p:nvPr/>
              </p:nvSpPr>
              <p:spPr>
                <a:xfrm>
                  <a:off x="8458053" y="3224709"/>
                  <a:ext cx="1332000" cy="10908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34" name="Прямоугольник 33"/>
                <p:cNvSpPr/>
                <p:nvPr/>
              </p:nvSpPr>
              <p:spPr>
                <a:xfrm>
                  <a:off x="7493264" y="3243183"/>
                  <a:ext cx="871200" cy="7452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37" name="Прямоугольник 36"/>
                <p:cNvSpPr/>
                <p:nvPr/>
              </p:nvSpPr>
              <p:spPr>
                <a:xfrm>
                  <a:off x="9865668" y="3837449"/>
                  <a:ext cx="1566000" cy="10260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40" name="Прямоугольник 39"/>
                <p:cNvSpPr/>
                <p:nvPr/>
              </p:nvSpPr>
              <p:spPr>
                <a:xfrm>
                  <a:off x="7642795" y="4048723"/>
                  <a:ext cx="720000" cy="9900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41" name="Прямоугольник 40"/>
                <p:cNvSpPr/>
                <p:nvPr/>
              </p:nvSpPr>
              <p:spPr>
                <a:xfrm>
                  <a:off x="9613323" y="4361261"/>
                  <a:ext cx="176400" cy="10260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42" name="Прямоугольник 41"/>
                <p:cNvSpPr/>
                <p:nvPr/>
              </p:nvSpPr>
              <p:spPr>
                <a:xfrm>
                  <a:off x="8457290" y="4375376"/>
                  <a:ext cx="1087200" cy="10296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</p:grpSp>
          <p:sp>
            <p:nvSpPr>
              <p:cNvPr id="43" name="Прямоугольник 42"/>
              <p:cNvSpPr/>
              <p:nvPr/>
            </p:nvSpPr>
            <p:spPr>
              <a:xfrm>
                <a:off x="10038468" y="4937286"/>
                <a:ext cx="1393200" cy="414000"/>
              </a:xfrm>
              <a:prstGeom prst="rect">
                <a:avLst/>
              </a:prstGeom>
              <a:solidFill>
                <a:srgbClr val="CA7648"/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</p:grpSp>
      <p:sp>
        <p:nvSpPr>
          <p:cNvPr id="44" name="Прямоугольник 43"/>
          <p:cNvSpPr/>
          <p:nvPr/>
        </p:nvSpPr>
        <p:spPr>
          <a:xfrm>
            <a:off x="6831794" y="5373809"/>
            <a:ext cx="516221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400" b="1" dirty="0" smtClean="0">
                <a:solidFill>
                  <a:srgbClr val="FEE8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ru-RU" sz="4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ru-RU" sz="4400" b="1" dirty="0" smtClean="0">
                <a:solidFill>
                  <a:srgbClr val="FEE8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</a:t>
            </a:r>
            <a:r>
              <a:rPr lang="ru-RU" sz="4400" b="1" dirty="0">
                <a:solidFill>
                  <a:srgbClr val="FEE8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ru-RU" sz="4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4400" b="1" dirty="0">
                <a:solidFill>
                  <a:srgbClr val="FEE8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Ж</a:t>
            </a:r>
            <a:r>
              <a:rPr lang="ru-RU" sz="4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4400" b="1" dirty="0">
                <a:solidFill>
                  <a:srgbClr val="FEE8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4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Ё</a:t>
            </a:r>
            <a:r>
              <a:rPr lang="ru-RU" sz="4400" b="1" dirty="0">
                <a:solidFill>
                  <a:srgbClr val="FEE8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Т?</a:t>
            </a:r>
          </a:p>
        </p:txBody>
      </p:sp>
      <p:sp>
        <p:nvSpPr>
          <p:cNvPr id="46" name="Прямоугольник 45"/>
          <p:cNvSpPr/>
          <p:nvPr/>
        </p:nvSpPr>
        <p:spPr>
          <a:xfrm rot="16200000">
            <a:off x="5617887" y="1259773"/>
            <a:ext cx="245720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ЕВГЕНИЙ</a:t>
            </a:r>
            <a:r>
              <a:rPr lang="ru-RU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ЧАРУШИН</a:t>
            </a:r>
          </a:p>
        </p:txBody>
      </p:sp>
      <p:pic>
        <p:nvPicPr>
          <p:cNvPr id="54" name="Рисунок 5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4" t="1299" r="-557" b="-497"/>
          <a:stretch/>
        </p:blipFill>
        <p:spPr>
          <a:xfrm>
            <a:off x="78466" y="112277"/>
            <a:ext cx="3754808" cy="4813739"/>
          </a:xfrm>
          <a:prstGeom prst="rect">
            <a:avLst/>
          </a:prstGeom>
        </p:spPr>
      </p:pic>
      <p:sp>
        <p:nvSpPr>
          <p:cNvPr id="58" name="TextBox 57"/>
          <p:cNvSpPr txBox="1"/>
          <p:nvPr/>
        </p:nvSpPr>
        <p:spPr>
          <a:xfrm>
            <a:off x="220717" y="5011195"/>
            <a:ext cx="6699124" cy="1412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4400" b="1" dirty="0">
                <a:solidFill>
                  <a:srgbClr val="CA76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ЧАРУШИН</a:t>
            </a:r>
            <a:r>
              <a:rPr lang="ru-RU" sz="4400" b="1" dirty="0">
                <a:solidFill>
                  <a:srgbClr val="5E63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sz="4400" b="1" dirty="0">
                <a:solidFill>
                  <a:srgbClr val="5E635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000" b="1" dirty="0" smtClean="0">
                <a:solidFill>
                  <a:srgbClr val="5E63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ЕВГЕНИЙ ИВАНОВИЧ</a:t>
            </a:r>
            <a:endParaRPr lang="ru-RU" sz="4400" b="1" dirty="0">
              <a:solidFill>
                <a:srgbClr val="5E63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66318" y="6063804"/>
            <a:ext cx="642568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Воспитатель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Садыкова Татьяна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Мухаметовна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МБДОУ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«Березовский детский сад №2»,                                                                                            Березовский район,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Красноярский край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1206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Прямоугольник 58"/>
          <p:cNvSpPr/>
          <p:nvPr/>
        </p:nvSpPr>
        <p:spPr>
          <a:xfrm>
            <a:off x="729205" y="266218"/>
            <a:ext cx="51899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>
                <a:solidFill>
                  <a:srgbClr val="5E63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ТЕТЁРКА С </a:t>
            </a:r>
            <a:r>
              <a:rPr lang="ru-RU" sz="2800" b="1" dirty="0" smtClean="0">
                <a:solidFill>
                  <a:srgbClr val="5E63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ТЕТЕРЕВЯТАМИ</a:t>
            </a:r>
            <a:endParaRPr lang="ru-RU" sz="2800" b="1" dirty="0">
              <a:solidFill>
                <a:srgbClr val="5E63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729207" y="5286597"/>
            <a:ext cx="531703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они копошатся, разыскивают еду.</a:t>
            </a:r>
            <a:b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Летать ещё не научились, не выросли.</a:t>
            </a:r>
          </a:p>
          <a:p>
            <a:pPr lvl="0">
              <a:spcAft>
                <a:spcPts val="600"/>
              </a:spcAft>
            </a:pP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Квох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  <a:r>
              <a:rPr lang="ru-RU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Квох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— крикнула тетёрка</a:t>
            </a:r>
            <a:endParaRPr lang="ru-RU" dirty="0"/>
          </a:p>
        </p:txBody>
      </p:sp>
      <p:sp>
        <p:nvSpPr>
          <p:cNvPr id="62" name="Прямоугольник 61"/>
          <p:cNvSpPr/>
          <p:nvPr/>
        </p:nvSpPr>
        <p:spPr>
          <a:xfrm>
            <a:off x="6354148" y="789439"/>
            <a:ext cx="5142527" cy="10324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</a:pP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 Враг близко!» Ни одного цыплёнка не видно. «</a:t>
            </a:r>
            <a:r>
              <a:rPr lang="ru-RU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Квох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  <a:r>
              <a:rPr lang="ru-RU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Квох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— крикнула тетёрка. — Нет врага близко!»</a:t>
            </a:r>
          </a:p>
        </p:txBody>
      </p:sp>
      <p:grpSp>
        <p:nvGrpSpPr>
          <p:cNvPr id="72" name="Группа 71"/>
          <p:cNvGrpSpPr/>
          <p:nvPr/>
        </p:nvGrpSpPr>
        <p:grpSpPr>
          <a:xfrm>
            <a:off x="838199" y="1821908"/>
            <a:ext cx="10689828" cy="3287210"/>
            <a:chOff x="838199" y="1821908"/>
            <a:chExt cx="10689828" cy="3287210"/>
          </a:xfrm>
        </p:grpSpPr>
        <p:pic>
          <p:nvPicPr>
            <p:cNvPr id="57" name="Рисунок 5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838199" y="1821908"/>
              <a:ext cx="4933950" cy="328721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3" name="Рисунок 6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426070" y="1826797"/>
              <a:ext cx="5101957" cy="3282321"/>
            </a:xfrm>
            <a:prstGeom prst="rect">
              <a:avLst/>
            </a:prstGeom>
          </p:spPr>
        </p:pic>
      </p:grpSp>
      <p:sp>
        <p:nvSpPr>
          <p:cNvPr id="64" name="Прямоугольник 63"/>
          <p:cNvSpPr/>
          <p:nvPr/>
        </p:nvSpPr>
        <p:spPr>
          <a:xfrm>
            <a:off x="6354147" y="5256223"/>
            <a:ext cx="517387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 и вылезли, кто откуда: кто из ямки, кто из-за бугорка. А целая компания — из-под пенька.</a:t>
            </a:r>
          </a:p>
        </p:txBody>
      </p:sp>
      <p:sp>
        <p:nvSpPr>
          <p:cNvPr id="68" name="Заголовок 67"/>
          <p:cNvSpPr>
            <a:spLocks noGrp="1"/>
          </p:cNvSpPr>
          <p:nvPr>
            <p:ph type="title"/>
          </p:nvPr>
        </p:nvSpPr>
        <p:spPr>
          <a:xfrm>
            <a:off x="838200" y="365125"/>
            <a:ext cx="5080907" cy="424313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729205" y="936543"/>
            <a:ext cx="504294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Ходит тетёрка по полянке, </a:t>
            </a:r>
            <a:b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бережёт цыплят.</a:t>
            </a:r>
          </a:p>
        </p:txBody>
      </p:sp>
    </p:spTree>
    <p:extLst>
      <p:ext uri="{BB962C8B-B14F-4D97-AF65-F5344CB8AC3E}">
        <p14:creationId xmlns:p14="http://schemas.microsoft.com/office/powerpoint/2010/main" val="33572563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Группа 18"/>
          <p:cNvGrpSpPr/>
          <p:nvPr/>
        </p:nvGrpSpPr>
        <p:grpSpPr>
          <a:xfrm>
            <a:off x="839788" y="1609887"/>
            <a:ext cx="10590212" cy="4717173"/>
            <a:chOff x="839788" y="1609887"/>
            <a:chExt cx="10590212" cy="4717173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839788" y="1609887"/>
              <a:ext cx="4917200" cy="227164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9788" y="4017720"/>
              <a:ext cx="4921480" cy="2309339"/>
            </a:xfrm>
            <a:prstGeom prst="rect">
              <a:avLst/>
            </a:prstGeom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8705458" y="4017720"/>
              <a:ext cx="2659225" cy="2309340"/>
            </a:xfrm>
            <a:prstGeom prst="rect">
              <a:avLst/>
            </a:prstGeom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419849" y="1614197"/>
              <a:ext cx="5010151" cy="2242882"/>
            </a:xfrm>
            <a:prstGeom prst="rect">
              <a:avLst/>
            </a:prstGeom>
          </p:spPr>
        </p:pic>
      </p:grpSp>
      <p:sp>
        <p:nvSpPr>
          <p:cNvPr id="11" name="Прямоугольник 10"/>
          <p:cNvSpPr/>
          <p:nvPr/>
        </p:nvSpPr>
        <p:spPr>
          <a:xfrm>
            <a:off x="718459" y="279918"/>
            <a:ext cx="12782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>
                <a:solidFill>
                  <a:srgbClr val="5A5F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ЗАЯЦ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307493" y="765813"/>
            <a:ext cx="51891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зарослях спит, прячется от хищника. Из лесу в поле скачет кормиться.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718457" y="765814"/>
            <a:ext cx="504281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Быстро зайчишка бегает. </a:t>
            </a: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Не каждая собака его до­гонит.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419850" y="4282752"/>
            <a:ext cx="189372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пускай, садовник, </a:t>
            </a:r>
            <a:b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зайца в сад: </a:t>
            </a:r>
            <a:b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погрызёт он </a:t>
            </a:r>
            <a:b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ко­ру у яблонь </a:t>
            </a:r>
            <a:b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черешен</a:t>
            </a:r>
          </a:p>
        </p:txBody>
      </p:sp>
    </p:spTree>
    <p:extLst>
      <p:ext uri="{BB962C8B-B14F-4D97-AF65-F5344CB8AC3E}">
        <p14:creationId xmlns:p14="http://schemas.microsoft.com/office/powerpoint/2010/main" val="29533019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746450" y="289249"/>
            <a:ext cx="2071396" cy="587829"/>
          </a:xfrm>
        </p:spPr>
        <p:txBody>
          <a:bodyPr>
            <a:normAutofit fontScale="90000"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2800" b="1" dirty="0" smtClean="0">
                <a:solidFill>
                  <a:srgbClr val="5E635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ru-RU" sz="2800" b="1" dirty="0" smtClean="0">
                <a:solidFill>
                  <a:srgbClr val="5E635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lang="ru-RU" sz="2200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6449" y="2024063"/>
            <a:ext cx="5025701" cy="3457575"/>
          </a:xfrm>
          <a:ln>
            <a:noFill/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56364" y="2024063"/>
            <a:ext cx="5040312" cy="3457575"/>
          </a:xfrm>
          <a:prstGeom prst="rect">
            <a:avLst/>
          </a:prstGeom>
          <a:ln>
            <a:noFill/>
          </a:ln>
        </p:spPr>
      </p:pic>
      <p:sp>
        <p:nvSpPr>
          <p:cNvPr id="13" name="Прямоугольник 12"/>
          <p:cNvSpPr/>
          <p:nvPr/>
        </p:nvSpPr>
        <p:spPr>
          <a:xfrm>
            <a:off x="746449" y="5565914"/>
            <a:ext cx="503130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Прошлогодние ягоды искал, корешки копал и уви­дел — пчелы из дупла летят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372807" y="5565913"/>
            <a:ext cx="51238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Рявкнул он, свалил­ся с дерева и пошел другую еду искать.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372805" y="877077"/>
            <a:ext cx="512386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Захотел Мишка мёду, полез в дупло. </a:t>
            </a:r>
            <a:b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Да не дали мёду пчёлы, прогнали Мишку.</a:t>
            </a:r>
            <a:endParaRPr lang="ru-RU" sz="20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746449" y="868971"/>
            <a:ext cx="502570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Мишка в берлоге спал, лапу сосал. Солнце снег согнало, проснулся </a:t>
            </a: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Мишка 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и пошёл по лесу еду добывать</a:t>
            </a:r>
            <a:endParaRPr lang="ru-RU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723901" y="289249"/>
            <a:ext cx="25884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5E63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МЕДВЕДЬ</a:t>
            </a:r>
            <a:endParaRPr lang="ru-RU" sz="2800" b="1" dirty="0">
              <a:solidFill>
                <a:srgbClr val="5E63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44175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782" y="233265"/>
            <a:ext cx="2164700" cy="62515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5E63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ТИГР</a:t>
            </a:r>
            <a:endParaRPr lang="ru-RU" sz="2800" b="1" dirty="0">
              <a:solidFill>
                <a:srgbClr val="5E63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1788" y="867747"/>
            <a:ext cx="4853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Дерзкий и страшный зверь — тигр.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325623" y="5635690"/>
            <a:ext cx="38068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63478" y="5411755"/>
            <a:ext cx="53091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Он прячется в джунглях, в зарослях, таится около тропы, по ко­торой идут к водопою антилопы и зебры, пробираются буйвол и кабан. 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456363" y="867747"/>
            <a:ext cx="45630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Тигр терпеливо ждёт добычу.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828988" y="1492898"/>
            <a:ext cx="10667687" cy="3727080"/>
            <a:chOff x="828988" y="1492898"/>
            <a:chExt cx="10667687" cy="3727080"/>
          </a:xfrm>
        </p:grpSpPr>
        <p:pic>
          <p:nvPicPr>
            <p:cNvPr id="15" name="Рисунок 1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456363" y="1492898"/>
              <a:ext cx="5040312" cy="3727080"/>
            </a:xfrm>
            <a:prstGeom prst="rect">
              <a:avLst/>
            </a:prstGeom>
          </p:spPr>
        </p:pic>
        <p:pic>
          <p:nvPicPr>
            <p:cNvPr id="16" name="Рисунок 1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32" t="2644" r="7138"/>
            <a:stretch/>
          </p:blipFill>
          <p:spPr>
            <a:xfrm>
              <a:off x="828988" y="1520890"/>
              <a:ext cx="4943162" cy="3699087"/>
            </a:xfrm>
            <a:prstGeom prst="rect">
              <a:avLst/>
            </a:prstGeom>
          </p:spPr>
        </p:pic>
      </p:grpSp>
      <p:sp>
        <p:nvSpPr>
          <p:cNvPr id="17" name="Прямоугольник 16"/>
          <p:cNvSpPr/>
          <p:nvPr/>
        </p:nvSpPr>
        <p:spPr>
          <a:xfrm>
            <a:off x="755781" y="5411755"/>
            <a:ext cx="50163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Звери боятся тигра.</a:t>
            </a:r>
          </a:p>
          <a:p>
            <a:r>
              <a:rPr lang="ru-RU" sz="20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Опасен он и безоружному человеку.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88347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6450" y="252918"/>
            <a:ext cx="2706869" cy="698803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5E63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b="1" dirty="0" smtClean="0">
                <a:solidFill>
                  <a:srgbClr val="5E635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 smtClean="0">
                <a:solidFill>
                  <a:srgbClr val="5E63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СЛОН</a:t>
            </a:r>
            <a:br>
              <a:rPr lang="ru-RU" sz="2800" b="1" dirty="0" smtClean="0">
                <a:solidFill>
                  <a:srgbClr val="5E635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800" dirty="0">
              <a:solidFill>
                <a:srgbClr val="5E635D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9847" y="951721"/>
            <a:ext cx="50523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в наших лесах, не по нашим полям гуляет слон. Он в африканских степях и по индийским джунглям ходит.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56362" y="951720"/>
            <a:ext cx="50403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43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Хоботом, как рукой, раздвигает и срывает бамбук. </a:t>
            </a:r>
          </a:p>
        </p:txBody>
      </p:sp>
      <p:grpSp>
        <p:nvGrpSpPr>
          <p:cNvPr id="16" name="Группа 15"/>
          <p:cNvGrpSpPr/>
          <p:nvPr/>
        </p:nvGrpSpPr>
        <p:grpSpPr>
          <a:xfrm>
            <a:off x="839786" y="2024063"/>
            <a:ext cx="10656889" cy="3457575"/>
            <a:chOff x="839786" y="2024063"/>
            <a:chExt cx="10656889" cy="3457575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839786" y="2024063"/>
              <a:ext cx="4951283" cy="3457575"/>
            </a:xfrm>
            <a:prstGeom prst="rect">
              <a:avLst/>
            </a:prstGeom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456363" y="2024063"/>
              <a:ext cx="5040312" cy="3457575"/>
            </a:xfrm>
            <a:prstGeom prst="rect">
              <a:avLst/>
            </a:prstGeom>
          </p:spPr>
        </p:pic>
      </p:grpSp>
      <p:sp>
        <p:nvSpPr>
          <p:cNvPr id="14" name="TextBox 13"/>
          <p:cNvSpPr txBox="1"/>
          <p:nvPr/>
        </p:nvSpPr>
        <p:spPr>
          <a:xfrm>
            <a:off x="746451" y="5554494"/>
            <a:ext cx="51874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Нет у него врагов. Все боятся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слона-великана. Если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слона приручить, он будет хороший помощник человеку.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456362" y="5554494"/>
            <a:ext cx="5158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43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Придёт к воде, наберёт в хобот воду и обливается — смывает с себя грязь и пыль.</a:t>
            </a:r>
            <a:endParaRPr lang="ru-RU" dirty="0">
              <a:solidFill>
                <a:srgbClr val="4343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79114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Группа 48"/>
          <p:cNvGrpSpPr/>
          <p:nvPr/>
        </p:nvGrpSpPr>
        <p:grpSpPr>
          <a:xfrm>
            <a:off x="82062" y="0"/>
            <a:ext cx="6155956" cy="6858000"/>
            <a:chOff x="82062" y="0"/>
            <a:chExt cx="6155956" cy="6858000"/>
          </a:xfrm>
        </p:grpSpPr>
        <p:sp>
          <p:nvSpPr>
            <p:cNvPr id="6" name="Прямоугольник 5"/>
            <p:cNvSpPr/>
            <p:nvPr/>
          </p:nvSpPr>
          <p:spPr>
            <a:xfrm flipH="1">
              <a:off x="6193919" y="86789"/>
              <a:ext cx="44099" cy="6771211"/>
            </a:xfrm>
            <a:prstGeom prst="rect">
              <a:avLst/>
            </a:prstGeom>
            <a:solidFill>
              <a:srgbClr val="5E63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 flipH="1">
              <a:off x="5873427" y="86789"/>
              <a:ext cx="282968" cy="6771211"/>
            </a:xfrm>
            <a:prstGeom prst="rect">
              <a:avLst/>
            </a:prstGeom>
            <a:gradFill>
              <a:gsLst>
                <a:gs pos="0">
                  <a:srgbClr val="747A73"/>
                </a:gs>
                <a:gs pos="64000">
                  <a:srgbClr val="818174"/>
                </a:gs>
                <a:gs pos="100000">
                  <a:srgbClr val="FDFDFD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 flipH="1">
              <a:off x="82062" y="0"/>
              <a:ext cx="5791366" cy="6858000"/>
            </a:xfrm>
            <a:custGeom>
              <a:avLst/>
              <a:gdLst>
                <a:gd name="connsiteX0" fmla="*/ 0 w 5481157"/>
                <a:gd name="connsiteY0" fmla="*/ 0 h 6645600"/>
                <a:gd name="connsiteX1" fmla="*/ 5481157 w 5481157"/>
                <a:gd name="connsiteY1" fmla="*/ 0 h 6645600"/>
                <a:gd name="connsiteX2" fmla="*/ 5481157 w 5481157"/>
                <a:gd name="connsiteY2" fmla="*/ 6645600 h 6645600"/>
                <a:gd name="connsiteX3" fmla="*/ 0 w 5481157"/>
                <a:gd name="connsiteY3" fmla="*/ 6645600 h 6645600"/>
                <a:gd name="connsiteX4" fmla="*/ 0 w 5481157"/>
                <a:gd name="connsiteY4" fmla="*/ 0 h 6645600"/>
                <a:gd name="connsiteX0" fmla="*/ 0 w 5481157"/>
                <a:gd name="connsiteY0" fmla="*/ 5314 h 6650914"/>
                <a:gd name="connsiteX1" fmla="*/ 2802051 w 5481157"/>
                <a:gd name="connsiteY1" fmla="*/ 0 h 6650914"/>
                <a:gd name="connsiteX2" fmla="*/ 5481157 w 5481157"/>
                <a:gd name="connsiteY2" fmla="*/ 5314 h 6650914"/>
                <a:gd name="connsiteX3" fmla="*/ 5481157 w 5481157"/>
                <a:gd name="connsiteY3" fmla="*/ 6650914 h 6650914"/>
                <a:gd name="connsiteX4" fmla="*/ 0 w 5481157"/>
                <a:gd name="connsiteY4" fmla="*/ 6650914 h 6650914"/>
                <a:gd name="connsiteX5" fmla="*/ 0 w 5481157"/>
                <a:gd name="connsiteY5" fmla="*/ 5314 h 6650914"/>
                <a:gd name="connsiteX0" fmla="*/ 0 w 5481157"/>
                <a:gd name="connsiteY0" fmla="*/ 68376 h 6713976"/>
                <a:gd name="connsiteX1" fmla="*/ 2812561 w 5481157"/>
                <a:gd name="connsiteY1" fmla="*/ 0 h 6713976"/>
                <a:gd name="connsiteX2" fmla="*/ 5481157 w 5481157"/>
                <a:gd name="connsiteY2" fmla="*/ 68376 h 6713976"/>
                <a:gd name="connsiteX3" fmla="*/ 5481157 w 5481157"/>
                <a:gd name="connsiteY3" fmla="*/ 6713976 h 6713976"/>
                <a:gd name="connsiteX4" fmla="*/ 0 w 5481157"/>
                <a:gd name="connsiteY4" fmla="*/ 6713976 h 6713976"/>
                <a:gd name="connsiteX5" fmla="*/ 0 w 5481157"/>
                <a:gd name="connsiteY5" fmla="*/ 68376 h 6713976"/>
                <a:gd name="connsiteX0" fmla="*/ 0 w 5481157"/>
                <a:gd name="connsiteY0" fmla="*/ 68376 h 6713976"/>
                <a:gd name="connsiteX1" fmla="*/ 2812561 w 5481157"/>
                <a:gd name="connsiteY1" fmla="*/ 0 h 6713976"/>
                <a:gd name="connsiteX2" fmla="*/ 5481157 w 5481157"/>
                <a:gd name="connsiteY2" fmla="*/ 68376 h 6713976"/>
                <a:gd name="connsiteX3" fmla="*/ 5481157 w 5481157"/>
                <a:gd name="connsiteY3" fmla="*/ 6713976 h 6713976"/>
                <a:gd name="connsiteX4" fmla="*/ 0 w 5481157"/>
                <a:gd name="connsiteY4" fmla="*/ 6713976 h 6713976"/>
                <a:gd name="connsiteX5" fmla="*/ 0 w 5481157"/>
                <a:gd name="connsiteY5" fmla="*/ 68376 h 6713976"/>
                <a:gd name="connsiteX0" fmla="*/ 0 w 5481157"/>
                <a:gd name="connsiteY0" fmla="*/ 68376 h 6713976"/>
                <a:gd name="connsiteX1" fmla="*/ 531817 w 5481157"/>
                <a:gd name="connsiteY1" fmla="*/ 52552 h 6713976"/>
                <a:gd name="connsiteX2" fmla="*/ 2812561 w 5481157"/>
                <a:gd name="connsiteY2" fmla="*/ 0 h 6713976"/>
                <a:gd name="connsiteX3" fmla="*/ 5481157 w 5481157"/>
                <a:gd name="connsiteY3" fmla="*/ 68376 h 6713976"/>
                <a:gd name="connsiteX4" fmla="*/ 5481157 w 5481157"/>
                <a:gd name="connsiteY4" fmla="*/ 6713976 h 6713976"/>
                <a:gd name="connsiteX5" fmla="*/ 0 w 5481157"/>
                <a:gd name="connsiteY5" fmla="*/ 6713976 h 6713976"/>
                <a:gd name="connsiteX6" fmla="*/ 0 w 5481157"/>
                <a:gd name="connsiteY6" fmla="*/ 68376 h 6713976"/>
                <a:gd name="connsiteX0" fmla="*/ 0 w 5481157"/>
                <a:gd name="connsiteY0" fmla="*/ 68376 h 6713976"/>
                <a:gd name="connsiteX1" fmla="*/ 531817 w 5481157"/>
                <a:gd name="connsiteY1" fmla="*/ 52552 h 6713976"/>
                <a:gd name="connsiteX2" fmla="*/ 2812561 w 5481157"/>
                <a:gd name="connsiteY2" fmla="*/ 0 h 6713976"/>
                <a:gd name="connsiteX3" fmla="*/ 5481157 w 5481157"/>
                <a:gd name="connsiteY3" fmla="*/ 68376 h 6713976"/>
                <a:gd name="connsiteX4" fmla="*/ 5481157 w 5481157"/>
                <a:gd name="connsiteY4" fmla="*/ 6713976 h 6713976"/>
                <a:gd name="connsiteX5" fmla="*/ 0 w 5481157"/>
                <a:gd name="connsiteY5" fmla="*/ 6713976 h 6713976"/>
                <a:gd name="connsiteX6" fmla="*/ 0 w 5481157"/>
                <a:gd name="connsiteY6" fmla="*/ 68376 h 6713976"/>
                <a:gd name="connsiteX0" fmla="*/ 0 w 5481157"/>
                <a:gd name="connsiteY0" fmla="*/ 68376 h 6713976"/>
                <a:gd name="connsiteX1" fmla="*/ 531817 w 5481157"/>
                <a:gd name="connsiteY1" fmla="*/ 52552 h 6713976"/>
                <a:gd name="connsiteX2" fmla="*/ 2812561 w 5481157"/>
                <a:gd name="connsiteY2" fmla="*/ 0 h 6713976"/>
                <a:gd name="connsiteX3" fmla="*/ 5481157 w 5481157"/>
                <a:gd name="connsiteY3" fmla="*/ 68376 h 6713976"/>
                <a:gd name="connsiteX4" fmla="*/ 5481157 w 5481157"/>
                <a:gd name="connsiteY4" fmla="*/ 6713976 h 6713976"/>
                <a:gd name="connsiteX5" fmla="*/ 0 w 5481157"/>
                <a:gd name="connsiteY5" fmla="*/ 6713976 h 6713976"/>
                <a:gd name="connsiteX6" fmla="*/ 0 w 5481157"/>
                <a:gd name="connsiteY6" fmla="*/ 68376 h 6713976"/>
                <a:gd name="connsiteX0" fmla="*/ 0 w 5481157"/>
                <a:gd name="connsiteY0" fmla="*/ 68376 h 6713976"/>
                <a:gd name="connsiteX1" fmla="*/ 531817 w 5481157"/>
                <a:gd name="connsiteY1" fmla="*/ 52552 h 6713976"/>
                <a:gd name="connsiteX2" fmla="*/ 2812561 w 5481157"/>
                <a:gd name="connsiteY2" fmla="*/ 0 h 6713976"/>
                <a:gd name="connsiteX3" fmla="*/ 5481157 w 5481157"/>
                <a:gd name="connsiteY3" fmla="*/ 68376 h 6713976"/>
                <a:gd name="connsiteX4" fmla="*/ 5481157 w 5481157"/>
                <a:gd name="connsiteY4" fmla="*/ 6713976 h 6713976"/>
                <a:gd name="connsiteX5" fmla="*/ 0 w 5481157"/>
                <a:gd name="connsiteY5" fmla="*/ 6713976 h 6713976"/>
                <a:gd name="connsiteX6" fmla="*/ 0 w 5481157"/>
                <a:gd name="connsiteY6" fmla="*/ 68376 h 6713976"/>
                <a:gd name="connsiteX0" fmla="*/ 0 w 5481157"/>
                <a:gd name="connsiteY0" fmla="*/ 68376 h 6713976"/>
                <a:gd name="connsiteX1" fmla="*/ 531817 w 5481157"/>
                <a:gd name="connsiteY1" fmla="*/ 31532 h 6713976"/>
                <a:gd name="connsiteX2" fmla="*/ 2812561 w 5481157"/>
                <a:gd name="connsiteY2" fmla="*/ 0 h 6713976"/>
                <a:gd name="connsiteX3" fmla="*/ 5481157 w 5481157"/>
                <a:gd name="connsiteY3" fmla="*/ 68376 h 6713976"/>
                <a:gd name="connsiteX4" fmla="*/ 5481157 w 5481157"/>
                <a:gd name="connsiteY4" fmla="*/ 6713976 h 6713976"/>
                <a:gd name="connsiteX5" fmla="*/ 0 w 5481157"/>
                <a:gd name="connsiteY5" fmla="*/ 6713976 h 6713976"/>
                <a:gd name="connsiteX6" fmla="*/ 0 w 5481157"/>
                <a:gd name="connsiteY6" fmla="*/ 68376 h 6713976"/>
                <a:gd name="connsiteX0" fmla="*/ 0 w 5481157"/>
                <a:gd name="connsiteY0" fmla="*/ 68376 h 6713976"/>
                <a:gd name="connsiteX1" fmla="*/ 531817 w 5481157"/>
                <a:gd name="connsiteY1" fmla="*/ 31532 h 6713976"/>
                <a:gd name="connsiteX2" fmla="*/ 2812561 w 5481157"/>
                <a:gd name="connsiteY2" fmla="*/ 0 h 6713976"/>
                <a:gd name="connsiteX3" fmla="*/ 5481157 w 5481157"/>
                <a:gd name="connsiteY3" fmla="*/ 68376 h 6713976"/>
                <a:gd name="connsiteX4" fmla="*/ 5481157 w 5481157"/>
                <a:gd name="connsiteY4" fmla="*/ 6713976 h 6713976"/>
                <a:gd name="connsiteX5" fmla="*/ 0 w 5481157"/>
                <a:gd name="connsiteY5" fmla="*/ 6713976 h 6713976"/>
                <a:gd name="connsiteX6" fmla="*/ 0 w 5481157"/>
                <a:gd name="connsiteY6" fmla="*/ 68376 h 6713976"/>
                <a:gd name="connsiteX0" fmla="*/ 0 w 5481157"/>
                <a:gd name="connsiteY0" fmla="*/ 78886 h 6724486"/>
                <a:gd name="connsiteX1" fmla="*/ 531817 w 5481157"/>
                <a:gd name="connsiteY1" fmla="*/ 42042 h 6724486"/>
                <a:gd name="connsiteX2" fmla="*/ 2139899 w 5481157"/>
                <a:gd name="connsiteY2" fmla="*/ 0 h 6724486"/>
                <a:gd name="connsiteX3" fmla="*/ 2812561 w 5481157"/>
                <a:gd name="connsiteY3" fmla="*/ 10510 h 6724486"/>
                <a:gd name="connsiteX4" fmla="*/ 5481157 w 5481157"/>
                <a:gd name="connsiteY4" fmla="*/ 78886 h 6724486"/>
                <a:gd name="connsiteX5" fmla="*/ 5481157 w 5481157"/>
                <a:gd name="connsiteY5" fmla="*/ 6724486 h 6724486"/>
                <a:gd name="connsiteX6" fmla="*/ 0 w 5481157"/>
                <a:gd name="connsiteY6" fmla="*/ 6724486 h 6724486"/>
                <a:gd name="connsiteX7" fmla="*/ 0 w 5481157"/>
                <a:gd name="connsiteY7" fmla="*/ 78886 h 6724486"/>
                <a:gd name="connsiteX0" fmla="*/ 0 w 5481157"/>
                <a:gd name="connsiteY0" fmla="*/ 89396 h 6734996"/>
                <a:gd name="connsiteX1" fmla="*/ 531817 w 5481157"/>
                <a:gd name="connsiteY1" fmla="*/ 52552 h 6734996"/>
                <a:gd name="connsiteX2" fmla="*/ 2139899 w 5481157"/>
                <a:gd name="connsiteY2" fmla="*/ 10510 h 6734996"/>
                <a:gd name="connsiteX3" fmla="*/ 2812561 w 5481157"/>
                <a:gd name="connsiteY3" fmla="*/ 0 h 6734996"/>
                <a:gd name="connsiteX4" fmla="*/ 5481157 w 5481157"/>
                <a:gd name="connsiteY4" fmla="*/ 89396 h 6734996"/>
                <a:gd name="connsiteX5" fmla="*/ 5481157 w 5481157"/>
                <a:gd name="connsiteY5" fmla="*/ 6734996 h 6734996"/>
                <a:gd name="connsiteX6" fmla="*/ 0 w 5481157"/>
                <a:gd name="connsiteY6" fmla="*/ 6734996 h 6734996"/>
                <a:gd name="connsiteX7" fmla="*/ 0 w 5481157"/>
                <a:gd name="connsiteY7" fmla="*/ 89396 h 6734996"/>
                <a:gd name="connsiteX0" fmla="*/ 0 w 5481157"/>
                <a:gd name="connsiteY0" fmla="*/ 78886 h 6724486"/>
                <a:gd name="connsiteX1" fmla="*/ 531817 w 5481157"/>
                <a:gd name="connsiteY1" fmla="*/ 42042 h 6724486"/>
                <a:gd name="connsiteX2" fmla="*/ 2139899 w 5481157"/>
                <a:gd name="connsiteY2" fmla="*/ 0 h 6724486"/>
                <a:gd name="connsiteX3" fmla="*/ 2865113 w 5481157"/>
                <a:gd name="connsiteY3" fmla="*/ 33 h 6724486"/>
                <a:gd name="connsiteX4" fmla="*/ 5481157 w 5481157"/>
                <a:gd name="connsiteY4" fmla="*/ 78886 h 6724486"/>
                <a:gd name="connsiteX5" fmla="*/ 5481157 w 5481157"/>
                <a:gd name="connsiteY5" fmla="*/ 6724486 h 6724486"/>
                <a:gd name="connsiteX6" fmla="*/ 0 w 5481157"/>
                <a:gd name="connsiteY6" fmla="*/ 6724486 h 6724486"/>
                <a:gd name="connsiteX7" fmla="*/ 0 w 5481157"/>
                <a:gd name="connsiteY7" fmla="*/ 78886 h 6724486"/>
                <a:gd name="connsiteX0" fmla="*/ 0 w 5481157"/>
                <a:gd name="connsiteY0" fmla="*/ 78886 h 6724486"/>
                <a:gd name="connsiteX1" fmla="*/ 531817 w 5481157"/>
                <a:gd name="connsiteY1" fmla="*/ 42042 h 6724486"/>
                <a:gd name="connsiteX2" fmla="*/ 2139899 w 5481157"/>
                <a:gd name="connsiteY2" fmla="*/ 0 h 6724486"/>
                <a:gd name="connsiteX3" fmla="*/ 2865113 w 5481157"/>
                <a:gd name="connsiteY3" fmla="*/ 33 h 6724486"/>
                <a:gd name="connsiteX4" fmla="*/ 5481157 w 5481157"/>
                <a:gd name="connsiteY4" fmla="*/ 78886 h 6724486"/>
                <a:gd name="connsiteX5" fmla="*/ 5481157 w 5481157"/>
                <a:gd name="connsiteY5" fmla="*/ 6724486 h 6724486"/>
                <a:gd name="connsiteX6" fmla="*/ 0 w 5481157"/>
                <a:gd name="connsiteY6" fmla="*/ 6724486 h 6724486"/>
                <a:gd name="connsiteX7" fmla="*/ 0 w 5481157"/>
                <a:gd name="connsiteY7" fmla="*/ 78886 h 6724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481157" h="6724486">
                  <a:moveTo>
                    <a:pt x="0" y="78886"/>
                  </a:moveTo>
                  <a:lnTo>
                    <a:pt x="531817" y="42042"/>
                  </a:lnTo>
                  <a:cubicBezTo>
                    <a:pt x="1057334" y="35035"/>
                    <a:pt x="1614382" y="7007"/>
                    <a:pt x="2139899" y="0"/>
                  </a:cubicBezTo>
                  <a:lnTo>
                    <a:pt x="2865113" y="33"/>
                  </a:lnTo>
                  <a:cubicBezTo>
                    <a:pt x="3754645" y="22825"/>
                    <a:pt x="4581115" y="24563"/>
                    <a:pt x="5481157" y="78886"/>
                  </a:cubicBezTo>
                  <a:lnTo>
                    <a:pt x="5481157" y="6724486"/>
                  </a:lnTo>
                  <a:lnTo>
                    <a:pt x="0" y="6724486"/>
                  </a:lnTo>
                  <a:lnTo>
                    <a:pt x="0" y="78886"/>
                  </a:lnTo>
                  <a:close/>
                </a:path>
              </a:pathLst>
            </a:custGeom>
            <a:gradFill>
              <a:gsLst>
                <a:gs pos="0">
                  <a:srgbClr val="5F645E"/>
                </a:gs>
                <a:gs pos="100000">
                  <a:srgbClr val="999280"/>
                </a:gs>
                <a:gs pos="37680">
                  <a:srgbClr val="6E746D"/>
                </a:gs>
                <a:gs pos="78648">
                  <a:srgbClr val="908B78"/>
                </a:gs>
                <a:gs pos="100000">
                  <a:srgbClr val="9A9481"/>
                </a:gs>
              </a:gsLst>
              <a:lin ang="0" scaled="1"/>
            </a:gra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 </a:t>
              </a:r>
              <a:endParaRPr lang="ru-RU" dirty="0"/>
            </a:p>
          </p:txBody>
        </p:sp>
      </p:grpSp>
      <p:grpSp>
        <p:nvGrpSpPr>
          <p:cNvPr id="48" name="Группа 47"/>
          <p:cNvGrpSpPr/>
          <p:nvPr/>
        </p:nvGrpSpPr>
        <p:grpSpPr>
          <a:xfrm>
            <a:off x="828603" y="442099"/>
            <a:ext cx="4120716" cy="5037423"/>
            <a:chOff x="828603" y="442099"/>
            <a:chExt cx="4120716" cy="5037423"/>
          </a:xfrm>
        </p:grpSpPr>
        <p:sp>
          <p:nvSpPr>
            <p:cNvPr id="21" name="Прямоугольник 20"/>
            <p:cNvSpPr/>
            <p:nvPr/>
          </p:nvSpPr>
          <p:spPr>
            <a:xfrm flipH="1">
              <a:off x="3649109" y="442099"/>
              <a:ext cx="429964" cy="1335168"/>
            </a:xfrm>
            <a:prstGeom prst="rect">
              <a:avLst/>
            </a:prstGeom>
            <a:solidFill>
              <a:srgbClr val="A39FA0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Прямоугольник 30"/>
            <p:cNvSpPr/>
            <p:nvPr/>
          </p:nvSpPr>
          <p:spPr>
            <a:xfrm flipH="1">
              <a:off x="1159693" y="1851167"/>
              <a:ext cx="356466" cy="1503898"/>
            </a:xfrm>
            <a:prstGeom prst="rect">
              <a:avLst/>
            </a:prstGeom>
            <a:solidFill>
              <a:srgbClr val="D3C6CF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8" name="Прямоугольник 37"/>
            <p:cNvSpPr/>
            <p:nvPr/>
          </p:nvSpPr>
          <p:spPr>
            <a:xfrm flipH="1">
              <a:off x="1592983" y="2974977"/>
              <a:ext cx="823179" cy="799634"/>
            </a:xfrm>
            <a:prstGeom prst="rect">
              <a:avLst/>
            </a:prstGeom>
            <a:solidFill>
              <a:srgbClr val="CA7648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9" name="Прямоугольник 38"/>
            <p:cNvSpPr/>
            <p:nvPr/>
          </p:nvSpPr>
          <p:spPr>
            <a:xfrm flipH="1">
              <a:off x="3942395" y="5198068"/>
              <a:ext cx="1006924" cy="260431"/>
            </a:xfrm>
            <a:prstGeom prst="rect">
              <a:avLst/>
            </a:prstGeom>
            <a:solidFill>
              <a:srgbClr val="D3C6CF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47" name="Группа 46"/>
            <p:cNvGrpSpPr/>
            <p:nvPr/>
          </p:nvGrpSpPr>
          <p:grpSpPr>
            <a:xfrm>
              <a:off x="828608" y="728209"/>
              <a:ext cx="4020350" cy="4751313"/>
              <a:chOff x="828608" y="728209"/>
              <a:chExt cx="4020350" cy="4751313"/>
            </a:xfr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grpSpPr>
          <p:sp>
            <p:nvSpPr>
              <p:cNvPr id="24" name="Прямоугольник 23"/>
              <p:cNvSpPr/>
              <p:nvPr/>
            </p:nvSpPr>
            <p:spPr>
              <a:xfrm flipH="1">
                <a:off x="2226168" y="731875"/>
                <a:ext cx="1359715" cy="104539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25" name="Прямоугольник 24"/>
              <p:cNvSpPr/>
              <p:nvPr/>
            </p:nvSpPr>
            <p:spPr>
              <a:xfrm flipH="1">
                <a:off x="1159695" y="728209"/>
                <a:ext cx="1003249" cy="104906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26" name="Прямоугольник 25"/>
              <p:cNvSpPr/>
              <p:nvPr/>
            </p:nvSpPr>
            <p:spPr>
              <a:xfrm flipH="1">
                <a:off x="4426340" y="1851170"/>
                <a:ext cx="422614" cy="133883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27" name="Прямоугольник 26"/>
              <p:cNvSpPr/>
              <p:nvPr/>
            </p:nvSpPr>
            <p:spPr>
              <a:xfrm flipH="1">
                <a:off x="2504712" y="1840979"/>
                <a:ext cx="1855827" cy="133883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28" name="Прямоугольник 27"/>
              <p:cNvSpPr/>
              <p:nvPr/>
            </p:nvSpPr>
            <p:spPr>
              <a:xfrm flipH="1">
                <a:off x="1593684" y="1840977"/>
                <a:ext cx="845228" cy="101604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33" name="Прямоугольник 32"/>
              <p:cNvSpPr/>
              <p:nvPr/>
            </p:nvSpPr>
            <p:spPr>
              <a:xfrm flipH="1">
                <a:off x="2504375" y="3258049"/>
                <a:ext cx="1359715" cy="111141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34" name="Прямоугольник 33"/>
              <p:cNvSpPr/>
              <p:nvPr/>
            </p:nvSpPr>
            <p:spPr>
              <a:xfrm flipH="1">
                <a:off x="3959631" y="3276871"/>
                <a:ext cx="889327" cy="75928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37" name="Прямоугольник 36"/>
              <p:cNvSpPr/>
              <p:nvPr/>
            </p:nvSpPr>
            <p:spPr>
              <a:xfrm flipH="1">
                <a:off x="828608" y="3882367"/>
                <a:ext cx="1598584" cy="104539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40" name="Прямоугольник 39"/>
              <p:cNvSpPr/>
              <p:nvPr/>
            </p:nvSpPr>
            <p:spPr>
              <a:xfrm flipH="1">
                <a:off x="3961336" y="4097631"/>
                <a:ext cx="734981" cy="100870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41" name="Прямоугольник 40"/>
              <p:cNvSpPr/>
              <p:nvPr/>
            </p:nvSpPr>
            <p:spPr>
              <a:xfrm flipH="1">
                <a:off x="2504706" y="4416079"/>
                <a:ext cx="180070" cy="104539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42" name="Прямоугольник 41"/>
              <p:cNvSpPr/>
              <p:nvPr/>
            </p:nvSpPr>
            <p:spPr>
              <a:xfrm flipH="1">
                <a:off x="2755046" y="4430462"/>
                <a:ext cx="1109822" cy="104906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sp>
          <p:nvSpPr>
            <p:cNvPr id="43" name="Прямоугольник 42"/>
            <p:cNvSpPr/>
            <p:nvPr/>
          </p:nvSpPr>
          <p:spPr>
            <a:xfrm flipH="1">
              <a:off x="828603" y="5002997"/>
              <a:ext cx="1422189" cy="421825"/>
            </a:xfrm>
            <a:prstGeom prst="rect">
              <a:avLst/>
            </a:prstGeom>
            <a:solidFill>
              <a:srgbClr val="CA7648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46" name="Прямоугольник 45"/>
          <p:cNvSpPr/>
          <p:nvPr/>
        </p:nvSpPr>
        <p:spPr>
          <a:xfrm rot="16200000">
            <a:off x="5617887" y="1259773"/>
            <a:ext cx="245720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ЕВГЕНИЙ</a:t>
            </a:r>
            <a:r>
              <a:rPr lang="ru-RU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ЧАРУШИН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433547" y="6218445"/>
            <a:ext cx="24831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ЕВГЕНИЙ ЧАРУШИН</a:t>
            </a:r>
          </a:p>
        </p:txBody>
      </p:sp>
    </p:spTree>
    <p:extLst>
      <p:ext uri="{BB962C8B-B14F-4D97-AF65-F5344CB8AC3E}">
        <p14:creationId xmlns:p14="http://schemas.microsoft.com/office/powerpoint/2010/main" val="21718816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675</TotalTime>
  <Words>298</Words>
  <Application>Microsoft Office PowerPoint</Application>
  <PresentationFormat>Широкоэкранный</PresentationFormat>
  <Paragraphs>41</Paragraphs>
  <Slides>7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  </vt:lpstr>
      <vt:lpstr>Презентация PowerPoint</vt:lpstr>
      <vt:lpstr> </vt:lpstr>
      <vt:lpstr>ТИГР</vt:lpstr>
      <vt:lpstr> СЛОН 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68</cp:revision>
  <dcterms:created xsi:type="dcterms:W3CDTF">2023-02-07T05:30:46Z</dcterms:created>
  <dcterms:modified xsi:type="dcterms:W3CDTF">2023-10-22T12:30:04Z</dcterms:modified>
</cp:coreProperties>
</file>