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папки передвижки\Детское ожирение\nJKqEZlulS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1206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апки передвижки\Детское ожирение\NL9PQqGu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3670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папки передвижки\Детское ожирение\uJD1tRy0NK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0"/>
            <a:ext cx="633670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папки передвижки\Детское ожирение\VuOlM6AZZx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247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папки передвижки\Детское ожирение\2_KCwmZtI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0"/>
            <a:ext cx="63367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папки передвижки\Детское ожирение\CrM0HOYdu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2019-02-05T04:02:19Z</dcterms:created>
  <dcterms:modified xsi:type="dcterms:W3CDTF">2019-02-05T04:11:04Z</dcterms:modified>
</cp:coreProperties>
</file>