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0"/>
            <a:ext cx="5214974" cy="70009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0"/>
            <a:ext cx="5500726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0"/>
            <a:ext cx="5429288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0"/>
            <a:ext cx="5572164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9" y="0"/>
            <a:ext cx="535784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2019-10-29T05:46:19Z</dcterms:created>
  <dcterms:modified xsi:type="dcterms:W3CDTF">2019-10-29T05:50:17Z</dcterms:modified>
</cp:coreProperties>
</file>