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68" r:id="rId5"/>
    <p:sldId id="269" r:id="rId6"/>
    <p:sldId id="266" r:id="rId7"/>
    <p:sldId id="273" r:id="rId8"/>
    <p:sldId id="265" r:id="rId9"/>
    <p:sldId id="277" r:id="rId10"/>
    <p:sldId id="267" r:id="rId11"/>
    <p:sldId id="270" r:id="rId12"/>
    <p:sldId id="271" r:id="rId13"/>
    <p:sldId id="278" r:id="rId14"/>
    <p:sldId id="279" r:id="rId15"/>
    <p:sldId id="272" r:id="rId16"/>
    <p:sldId id="275" r:id="rId17"/>
    <p:sldId id="274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FF3300"/>
    <a:srgbClr val="FF9933"/>
    <a:srgbClr val="006600"/>
    <a:srgbClr val="008000"/>
    <a:srgbClr val="339933"/>
    <a:srgbClr val="33CC33"/>
    <a:srgbClr val="4049FA"/>
    <a:srgbClr val="002A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7A6E-1846-4C5C-AE46-F0FF578308F2}" type="datetimeFigureOut">
              <a:rPr lang="ru-RU" smtClean="0"/>
              <a:pPr/>
              <a:t>18.01.2016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BCAE-CE78-446E-93B1-18DE5541A9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7A6E-1846-4C5C-AE46-F0FF578308F2}" type="datetimeFigureOut">
              <a:rPr lang="ru-RU" smtClean="0"/>
              <a:pPr/>
              <a:t>18.01.2016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BCAE-CE78-446E-93B1-18DE5541A9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7A6E-1846-4C5C-AE46-F0FF578308F2}" type="datetimeFigureOut">
              <a:rPr lang="ru-RU" smtClean="0"/>
              <a:pPr/>
              <a:t>18.01.2016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BCAE-CE78-446E-93B1-18DE5541A9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7A6E-1846-4C5C-AE46-F0FF578308F2}" type="datetimeFigureOut">
              <a:rPr lang="ru-RU" smtClean="0"/>
              <a:pPr/>
              <a:t>18.01.2016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BCAE-CE78-446E-93B1-18DE5541A9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7A6E-1846-4C5C-AE46-F0FF578308F2}" type="datetimeFigureOut">
              <a:rPr lang="ru-RU" smtClean="0"/>
              <a:pPr/>
              <a:t>18.01.2016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BCAE-CE78-446E-93B1-18DE5541A9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7A6E-1846-4C5C-AE46-F0FF578308F2}" type="datetimeFigureOut">
              <a:rPr lang="ru-RU" smtClean="0"/>
              <a:pPr/>
              <a:t>18.01.2016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BCAE-CE78-446E-93B1-18DE5541A9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7A6E-1846-4C5C-AE46-F0FF578308F2}" type="datetimeFigureOut">
              <a:rPr lang="ru-RU" smtClean="0"/>
              <a:pPr/>
              <a:t>18.01.2016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BCAE-CE78-446E-93B1-18DE5541A9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7A6E-1846-4C5C-AE46-F0FF578308F2}" type="datetimeFigureOut">
              <a:rPr lang="ru-RU" smtClean="0"/>
              <a:pPr/>
              <a:t>18.01.2016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BCAE-CE78-446E-93B1-18DE5541A9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7A6E-1846-4C5C-AE46-F0FF578308F2}" type="datetimeFigureOut">
              <a:rPr lang="ru-RU" smtClean="0"/>
              <a:pPr/>
              <a:t>18.01.2016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BCAE-CE78-446E-93B1-18DE5541A9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7A6E-1846-4C5C-AE46-F0FF578308F2}" type="datetimeFigureOut">
              <a:rPr lang="ru-RU" smtClean="0"/>
              <a:pPr/>
              <a:t>18.01.2016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BCAE-CE78-446E-93B1-18DE5541A9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7A6E-1846-4C5C-AE46-F0FF578308F2}" type="datetimeFigureOut">
              <a:rPr lang="ru-RU" smtClean="0"/>
              <a:pPr/>
              <a:t>18.01.2016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BCAE-CE78-446E-93B1-18DE5541A9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85000"/>
              </a:schemeClr>
            </a:gs>
            <a:gs pos="100000">
              <a:srgbClr val="323CFA">
                <a:alpha val="61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47A6E-1846-4C5C-AE46-F0FF578308F2}" type="datetimeFigureOut">
              <a:rPr lang="ru-RU" smtClean="0"/>
              <a:pPr/>
              <a:t>18.01.2016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DBCAE-CE78-446E-93B1-18DE5541A9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дминистратор\Desktop\мое 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286000" cy="17811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4932040" cy="249289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  <a:cs typeface="AngsanaUPC" pitchFamily="18" charset="-34"/>
              </a:rPr>
              <a:t>   </a:t>
            </a:r>
            <a:r>
              <a:rPr lang="ru-RU" sz="72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  <a:cs typeface="AngsanaUPC" pitchFamily="18" charset="-34"/>
              </a:rPr>
              <a:t>Дорожная         азбука</a:t>
            </a:r>
            <a:endParaRPr lang="ru-RU" sz="7200" b="1" dirty="0">
              <a:ln w="1905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 pitchFamily="34" charset="0"/>
              <a:cs typeface="AngsanaUPC" pitchFamily="18" charset="-34"/>
            </a:endParaRPr>
          </a:p>
        </p:txBody>
      </p:sp>
      <p:pic>
        <p:nvPicPr>
          <p:cNvPr id="2050" name="Picture 2" descr="C:\Users\Aдминистратор\Desktop\ак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3622340"/>
            <a:ext cx="5148064" cy="3047020"/>
          </a:xfrm>
          <a:prstGeom prst="roundRect">
            <a:avLst/>
          </a:prstGeom>
          <a:noFill/>
          <a:ln w="38100">
            <a:noFill/>
          </a:ln>
        </p:spPr>
      </p:pic>
      <p:pic>
        <p:nvPicPr>
          <p:cNvPr id="2052" name="Picture 4" descr="C:\Users\Aдминистратор\Desktop\ор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5F9"/>
              </a:clrFrom>
              <a:clrTo>
                <a:srgbClr val="FBF5F9">
                  <a:alpha val="0"/>
                </a:srgbClr>
              </a:clrTo>
            </a:clrChange>
          </a:blip>
          <a:srcRect l="3178" t="4651" r="15867" b="17164"/>
          <a:stretch>
            <a:fillRect/>
          </a:stretch>
        </p:blipFill>
        <p:spPr bwMode="auto">
          <a:xfrm>
            <a:off x="5004048" y="0"/>
            <a:ext cx="3898673" cy="28529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4048" y="4509120"/>
            <a:ext cx="41399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Т.М. Садыкова,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МБДОУ «Березовский детский сад №2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Березовский район, Красноярский край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Для чего нужен светофор?</a:t>
            </a:r>
            <a:endParaRPr lang="ru-RU" sz="3600" dirty="0"/>
          </a:p>
        </p:txBody>
      </p:sp>
      <p:pic>
        <p:nvPicPr>
          <p:cNvPr id="24579" name="Picture 3" descr="C:\Users\Aдминистратор\Desktop\е7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5112568" cy="57468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96136" y="1268760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Светофор регулирует дорожное движение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0"/>
            <a:ext cx="3898776" cy="155679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 означают сигналы светофора?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C:\Users\Aдминистратор\Desktop\ьбю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37705"/>
            <a:ext cx="2232248" cy="4920295"/>
          </a:xfrm>
          <a:prstGeom prst="rect">
            <a:avLst/>
          </a:prstGeom>
          <a:noFill/>
        </p:spPr>
      </p:pic>
      <p:pic>
        <p:nvPicPr>
          <p:cNvPr id="25604" name="Picture 4" descr="C:\Users\Aдминистратор\Desktop\ьбю - копия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01008"/>
            <a:ext cx="1800200" cy="30603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236296" y="2420888"/>
            <a:ext cx="19077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СТОЙ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СТОЙ,ЖДИ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ВНИМАНИЕ,     ИДИ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3933056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СТОЙ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4581128"/>
            <a:ext cx="194421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ВНИМАНИЕ,     ИДИ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дминистратор\Desktop\с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954679" cy="3363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Виды пешеходных переходов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C:\Users\Aдминистратор\Desktop\ю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3600400" cy="3404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Aдминистратор\Desktop\чяй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764704"/>
            <a:ext cx="4221519" cy="2830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645024"/>
            <a:ext cx="4046324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55576" y="436510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НАземный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0272" y="386104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НАДземны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0272" y="6165304"/>
            <a:ext cx="2123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ПОДземный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C:\Users\Aдминистратор\Desktop\мп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0"/>
            <a:ext cx="1173510" cy="1101502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524328" y="4941168"/>
            <a:ext cx="12190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 descr="C:\Users\Aдминистратор\Desktop\чвк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349112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При выходе из транспорта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автобус и троллейбус обходи – сзади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680520" cy="392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 descr="C:\Users\Aдминистратор\Desktop\с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804799"/>
            <a:ext cx="4248472" cy="40532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24128" y="198884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трамвай - спереди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ходи по проезжей части!</a:t>
            </a:r>
            <a:endParaRPr lang="ru-RU" sz="3200" b="1" dirty="0">
              <a:ln w="1905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дминистратор\Desktop\щ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3636"/>
          <a:stretch>
            <a:fillRect/>
          </a:stretch>
        </p:blipFill>
        <p:spPr bwMode="auto">
          <a:xfrm>
            <a:off x="2699792" y="764704"/>
            <a:ext cx="6192688" cy="5870819"/>
          </a:xfrm>
          <a:prstGeom prst="rect">
            <a:avLst/>
          </a:prstGeom>
          <a:noFill/>
        </p:spPr>
      </p:pic>
      <p:pic>
        <p:nvPicPr>
          <p:cNvPr id="1027" name="Picture 3" descr="C:\Users\Aдминистратор\Desktop\х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861048"/>
            <a:ext cx="2218651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играй на проезжей части!</a:t>
            </a:r>
            <a:endParaRPr lang="ru-RU" sz="3200" b="1" dirty="0">
              <a:ln w="1905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Aдминистратор\Desktop\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50524"/>
            <a:ext cx="4788024" cy="4207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Users\Aдминистратор\Desktop\8т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36713"/>
            <a:ext cx="4572000" cy="4154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5832648" cy="83671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Осторожно ДЕТИ!</a:t>
            </a:r>
            <a:endParaRPr lang="ru-RU" sz="3200" b="1" spc="50" dirty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дминистратор\Desktop\ае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268760"/>
            <a:ext cx="5940152" cy="5383412"/>
          </a:xfrm>
          <a:prstGeom prst="rect">
            <a:avLst/>
          </a:prstGeom>
          <a:noFill/>
        </p:spPr>
      </p:pic>
      <p:pic>
        <p:nvPicPr>
          <p:cNvPr id="2051" name="Picture 3" descr="C:\Users\Aдминистратор\Desktop\ааааа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73" b="8209"/>
          <a:stretch>
            <a:fillRect/>
          </a:stretch>
        </p:blipFill>
        <p:spPr bwMode="auto">
          <a:xfrm>
            <a:off x="0" y="0"/>
            <a:ext cx="2160240" cy="18927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31409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887682"/>
            <a:ext cx="30598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Посреди дороги дети,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всегда за них в ответе.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 не плакал их родитель,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Будь внимательней, водитель!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Необходимо пристегнуться, если</a:t>
            </a:r>
            <a:br>
              <a:rPr lang="ru-RU" sz="3200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 едите в легковом автомобиле</a:t>
            </a:r>
            <a:endParaRPr lang="ru-RU" sz="3200" dirty="0">
              <a:ln w="1905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дминистратор\Desktop\мрг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2177480"/>
            <a:ext cx="4680520" cy="4680520"/>
          </a:xfrm>
          <a:prstGeom prst="rect">
            <a:avLst/>
          </a:prstGeom>
          <a:noFill/>
        </p:spPr>
      </p:pic>
      <p:pic>
        <p:nvPicPr>
          <p:cNvPr id="6147" name="Picture 3" descr="C:\Users\Aдминистратор\Desktop\кен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340768"/>
            <a:ext cx="4416274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Нужно правило движения соблюдать без возражения!!!</a:t>
            </a:r>
            <a:endParaRPr lang="ru-RU" b="1" dirty="0">
              <a:ln w="1905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дминистратор\Desktop\яя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72"/>
          <a:stretch>
            <a:fillRect/>
          </a:stretch>
        </p:blipFill>
        <p:spPr bwMode="auto">
          <a:xfrm>
            <a:off x="2483768" y="1700808"/>
            <a:ext cx="6408712" cy="4863528"/>
          </a:xfrm>
          <a:prstGeom prst="rect">
            <a:avLst/>
          </a:prstGeom>
          <a:noFill/>
        </p:spPr>
      </p:pic>
      <p:pic>
        <p:nvPicPr>
          <p:cNvPr id="5" name="Picture 3" descr="C:\Users\Aдминистратор\Desktop\х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861048"/>
            <a:ext cx="2104874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772816"/>
            <a:ext cx="770485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28575">
                  <a:solidFill>
                    <a:srgbClr val="FF9900"/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 b="1" dirty="0" smtClean="0">
                <a:ln w="28575">
                  <a:solidFill>
                    <a:srgbClr val="FF99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 за  внимание </a:t>
            </a:r>
            <a:r>
              <a:rPr lang="ru-RU" sz="4800" b="1" dirty="0" smtClean="0">
                <a:ln w="28575">
                  <a:solidFill>
                    <a:srgbClr val="FF9900"/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>
              <a:ln w="28575">
                <a:solidFill>
                  <a:srgbClr val="FF9900"/>
                </a:solidFill>
              </a:ln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184482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 устроена улица?</a:t>
            </a:r>
            <a:r>
              <a:rPr lang="ru-RU" sz="3600" b="1" dirty="0" smtClean="0">
                <a:solidFill>
                  <a:srgbClr val="0033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33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Наша улица состоит из тротуара и проезжей части. </a:t>
            </a:r>
            <a:b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Тротуар -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где передвигаются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пешеходы.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Проезжей части - для передвижения транспорта .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224" y="1916832"/>
            <a:ext cx="2555776" cy="2592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передвигаются пешеходы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едут машины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7" name="Picture 3" descr="C:\Users\Aдминистратор\Desktop\дло.jpg"/>
          <p:cNvPicPr>
            <a:picLocks noChangeAspect="1" noChangeArrowheads="1"/>
          </p:cNvPicPr>
          <p:nvPr/>
        </p:nvPicPr>
        <p:blipFill>
          <a:blip r:embed="rId2" cstate="print"/>
          <a:srcRect b="4241"/>
          <a:stretch>
            <a:fillRect/>
          </a:stretch>
        </p:blipFill>
        <p:spPr bwMode="auto">
          <a:xfrm>
            <a:off x="0" y="1677820"/>
            <a:ext cx="6660232" cy="5180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Прямая со стрелкой 6"/>
          <p:cNvCxnSpPr/>
          <p:nvPr/>
        </p:nvCxnSpPr>
        <p:spPr>
          <a:xfrm>
            <a:off x="-2196752" y="3717032"/>
            <a:ext cx="72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292080" y="6309320"/>
            <a:ext cx="108012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372200" y="6309320"/>
            <a:ext cx="20882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04248" y="5877272"/>
            <a:ext cx="233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роезжая часть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 flipH="1" flipV="1">
            <a:off x="5436096" y="4365104"/>
            <a:ext cx="1440160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876256" y="5157192"/>
            <a:ext cx="18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08304" y="465313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Тротуар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91000"/>
              </a:schemeClr>
            </a:gs>
            <a:gs pos="100000">
              <a:srgbClr val="323CFA">
                <a:alpha val="61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нашей улице двустороннее движение. Что это значит?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дминистратор\Desktop\г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01" t="3963" r="1351" b="1903"/>
          <a:stretch>
            <a:fillRect/>
          </a:stretch>
        </p:blipFill>
        <p:spPr bwMode="auto">
          <a:xfrm>
            <a:off x="0" y="1745432"/>
            <a:ext cx="7020274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948264" y="1700808"/>
            <a:ext cx="20162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Проезжая часть разделена белой линией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Машины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движутся в обе стороны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724128" y="3717032"/>
            <a:ext cx="1656184" cy="1368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380312" y="3717032"/>
            <a:ext cx="1512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4847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 такое перекрёсток?</a:t>
            </a:r>
            <a:br>
              <a:rPr lang="ru-RU" sz="32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городе много улиц, которые пересекаются между собой. Место, где пересекаются улицы называется </a:t>
            </a:r>
            <a:r>
              <a:rPr lang="ru-RU" sz="2700" b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перекрёсток.</a:t>
            </a:r>
            <a:endParaRPr lang="ru-RU" sz="2700" b="1" dirty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дминистратор\Desktop\ап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32" t="5350" r="1266" b="3511"/>
          <a:stretch>
            <a:fillRect/>
          </a:stretch>
        </p:blipFill>
        <p:spPr bwMode="auto">
          <a:xfrm>
            <a:off x="0" y="1607555"/>
            <a:ext cx="5868144" cy="5250445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2843808" y="1412776"/>
            <a:ext cx="396044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804248" y="1412776"/>
            <a:ext cx="18722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11752" y="1484784"/>
            <a:ext cx="22322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Машины подъезжают сразу с четырех сторон. Им надо проехать так, чтобы  не задеть друг друга и пропустить  пешеход.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479715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300192" y="42210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228184" y="41490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228184" y="44371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372200" y="4221087"/>
            <a:ext cx="2771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Стоп, машина! Стоп, мотор!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Тормози скорей, Шофер!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Красный глаз глядит в упор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строгий Светофор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Пляцковский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40768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Зачем на перекрёстке стоит регулировщик? </a:t>
            </a:r>
            <a:r>
              <a:rPr lang="ru-RU" sz="24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Он здесь самый главный. Ему, как светофору подчиняются и водители, и пешеходы</a:t>
            </a:r>
            <a:endParaRPr lang="ru-RU" sz="2400" dirty="0">
              <a:ln w="1905"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C:\Users\Aдминистратор\Desktop\6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0349"/>
            <a:ext cx="5184576" cy="5259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652120" y="1844824"/>
            <a:ext cx="2952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Идти можно только тогда, когда регулировщик стоит к нам грудью или спиной с вытянутой  вперед или в стороны руками.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Aдминистратор\AppData\Local\Microsoft\Windows\Temporary Internet Files\Content.Word\цу - копия.jpg"/>
          <p:cNvPicPr/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1512168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272808" cy="141277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 перейти улицу?</a:t>
            </a:r>
            <a:r>
              <a:rPr lang="ru-RU" sz="24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Улицу можно перейти только по пешеходному переходу на </a:t>
            </a:r>
            <a:r>
              <a:rPr lang="ru-RU" sz="2400" b="1" dirty="0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зеленый</a:t>
            </a:r>
            <a:r>
              <a:rPr lang="ru-RU" sz="24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сигнал светофора.</a:t>
            </a:r>
            <a:endParaRPr lang="ru-RU" sz="2400" dirty="0">
              <a:ln w="1905"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7696" y="1772816"/>
            <a:ext cx="2736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Пешеходный переход- это участок проезжий части, для движения пешеходов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ерез дорогу.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8" y="4725144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изображено на знаке «пешеходный переход»?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Aдминистратор\Desktop\ва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6106992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Переходя дорогу остановись, посмотри, нет ли близко автомобиля.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дминистратор\Desktop\жэ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8733"/>
            <a:ext cx="7632848" cy="5869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Чтобы перейти дорогу с двусторонним движением люди, прежде чем начать переход смотрят налево, дойдя до середины – направо. </a:t>
            </a:r>
          </a:p>
        </p:txBody>
      </p:sp>
      <p:pic>
        <p:nvPicPr>
          <p:cNvPr id="20481" name="Picture 1" descr="C:\Users\Aдминистратор\Desktop\ю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250"/>
            <a:ext cx="5904656" cy="559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516216" y="2708920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какую сторону нужно смотреть, при одностороннем движении?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9807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начал переходить дорогу, но видишь, что можешь не успеть, остановись на </a:t>
            </a:r>
            <a:r>
              <a:rPr lang="ru-RU" sz="2400" b="1" dirty="0" smtClean="0">
                <a:ln>
                  <a:solidFill>
                    <a:srgbClr val="0066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островке безопасности</a:t>
            </a:r>
            <a:endParaRPr lang="ru-RU" sz="2400" b="1" dirty="0">
              <a:ln>
                <a:solidFill>
                  <a:srgbClr val="006600"/>
                </a:solidFill>
              </a:ln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C:\Users\Aдминистратор\Desktop\свп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5112568" cy="3520306"/>
          </a:xfrm>
          <a:prstGeom prst="rect">
            <a:avLst/>
          </a:prstGeom>
          <a:noFill/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3275856" y="908720"/>
            <a:ext cx="1224136" cy="2016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499992" y="908720"/>
            <a:ext cx="29523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0942"/>
            <a:ext cx="4283968" cy="321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Прямая со стрелкой 25"/>
          <p:cNvCxnSpPr/>
          <p:nvPr/>
        </p:nvCxnSpPr>
        <p:spPr>
          <a:xfrm>
            <a:off x="7452320" y="908720"/>
            <a:ext cx="360040" cy="46805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326</Words>
  <Application>Microsoft Office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Дорожная         азбука</vt:lpstr>
      <vt:lpstr>Как устроена улица? Наша улица состоит из тротуара и проезжей части.  Тротуар - где передвигаются пешеходы.    Проезжей части - для передвижения транспорта . </vt:lpstr>
      <vt:lpstr>На нашей улице двустороннее движение. Что это значит?</vt:lpstr>
      <vt:lpstr>Что такое перекрёсток? В городе много улиц, которые пересекаются между собой. Место, где пересекаются улицы называется перекрёсток.</vt:lpstr>
      <vt:lpstr>Зачем на перекрёстке стоит регулировщик? Он здесь самый главный. Ему, как светофору подчиняются и водители, и пешеходы</vt:lpstr>
      <vt:lpstr>Как перейти улицу? Улицу можно перейти только по пешеходному переходу на зеленый сигнал светофора.</vt:lpstr>
      <vt:lpstr>Переходя дорогу остановись, посмотри, нет ли близко автомобиля.</vt:lpstr>
      <vt:lpstr>Чтобы перейти дорогу с двусторонним движением люди, прежде чем начать переход смотрят налево, дойдя до середины – направо. </vt:lpstr>
      <vt:lpstr>Если начал переходить дорогу, но видишь, что можешь не успеть, остановись на островке безопасности</vt:lpstr>
      <vt:lpstr>Для чего нужен светофор?</vt:lpstr>
      <vt:lpstr>Что означают сигналы светофора?</vt:lpstr>
      <vt:lpstr>Виды пешеходных переходов</vt:lpstr>
      <vt:lpstr>                      При выходе из транспорта  автобус и троллейбус обходи – сзади </vt:lpstr>
      <vt:lpstr>Не ходи по проезжей части!</vt:lpstr>
      <vt:lpstr>Не играй на проезжей части!</vt:lpstr>
      <vt:lpstr>Осторожно ДЕТИ!</vt:lpstr>
      <vt:lpstr>Необходимо пристегнуться, если вы едите в легковом автомобиле</vt:lpstr>
      <vt:lpstr>Нужно правило движения соблюдать без возражения!!!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Aдминистратор</dc:creator>
  <cp:lastModifiedBy>Aдминистратор</cp:lastModifiedBy>
  <cp:revision>64</cp:revision>
  <dcterms:created xsi:type="dcterms:W3CDTF">2015-11-23T12:23:58Z</dcterms:created>
  <dcterms:modified xsi:type="dcterms:W3CDTF">2016-01-18T14:52:31Z</dcterms:modified>
</cp:coreProperties>
</file>