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папки передвижки\Физ.уголок в группе согласно ФГОС\CRiRn2b4C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-48716"/>
            <a:ext cx="5400600" cy="6906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папки передвижки\Физ.уголок в группе согласно ФГОС\kcEhLdbdN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папки передвижки\Физ.уголок в группе согласно ФГОС\mz6nr-Idq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папки передвижки\Физ.уголок в группе согласно ФГОС\gpstceo6I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папки передвижки\Физ.уголок в группе согласно ФГОС\8Gkts_Vj1h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40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2019-02-05T08:40:19Z</dcterms:created>
  <dcterms:modified xsi:type="dcterms:W3CDTF">2019-02-05T08:56:42Z</dcterms:modified>
</cp:coreProperties>
</file>