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F5BAB-096D-43A1-B49F-7E894FFEF86E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B1DC9-360B-4099-850E-533EC0FC42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B1DC9-360B-4099-850E-533EC0FC42D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9D92-8646-4901-BFB4-E94230DA739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77E04-E013-42FC-99BC-F9C64B0F07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rmi4JJBk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429288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XwSguRkyM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0"/>
            <a:ext cx="5429288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0"/>
            <a:ext cx="5500726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0"/>
            <a:ext cx="542928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0"/>
            <a:ext cx="5429288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</Words>
  <Application>Microsoft Office PowerPoint</Application>
  <PresentationFormat>Экран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2019-10-29T04:53:44Z</dcterms:created>
  <dcterms:modified xsi:type="dcterms:W3CDTF">2019-10-29T05:32:15Z</dcterms:modified>
</cp:coreProperties>
</file>