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68" userDrawn="1">
          <p15:clr>
            <a:srgbClr val="A4A3A4"/>
          </p15:clr>
        </p15:guide>
        <p15:guide id="4" orient="horz" pos="3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FA"/>
    <a:srgbClr val="FF1900"/>
    <a:srgbClr val="EB6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2" d="100"/>
          <a:sy n="82" d="100"/>
        </p:scale>
        <p:origin x="48" y="62"/>
      </p:cViewPr>
      <p:guideLst>
        <p:guide orient="horz" pos="2183"/>
        <p:guide pos="3840"/>
        <p:guide orient="horz" pos="368"/>
        <p:guide orient="horz" pos="3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964B8-996B-47F1-98A4-B1094618930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D2374-33E9-4C41-82C0-1738EE1F49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3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254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1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1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0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83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65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37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D2374-33E9-4C41-82C0-1738EE1F49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5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3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8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1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8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8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475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6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1EAB5-7756-4BB3-BA37-854054B998E4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F7D6-54EC-4BAD-9EC0-C2F5AF4DDA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7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flipH="1">
            <a:off x="1" y="2268291"/>
            <a:ext cx="12191999" cy="4571999"/>
          </a:xfrm>
          <a:prstGeom prst="rtTriangle">
            <a:avLst/>
          </a:prstGeom>
          <a:solidFill>
            <a:srgbClr val="00B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" y="2076630"/>
            <a:ext cx="3260461" cy="4334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368" y="51753"/>
            <a:ext cx="882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12700">
                  <a:solidFill>
                    <a:srgbClr val="EB6656"/>
                  </a:solidFill>
                </a:ln>
                <a:solidFill>
                  <a:srgbClr val="FF1900"/>
                </a:solidFill>
                <a:latin typeface="Comic Sans MS" panose="030F0702030302020204" pitchFamily="66" charset="0"/>
              </a:rPr>
              <a:t>ИЗУЧАЕМ</a:t>
            </a:r>
            <a:r>
              <a:rPr lang="ru-RU" sz="4800" dirty="0" smtClean="0">
                <a:ln w="12700">
                  <a:solidFill>
                    <a:srgbClr val="EB6656"/>
                  </a:solidFill>
                </a:ln>
                <a:solidFill>
                  <a:srgbClr val="FF1900"/>
                </a:solidFill>
                <a:latin typeface="Comic Sans MS" panose="030F0702030302020204" pitchFamily="66" charset="0"/>
              </a:rPr>
              <a:t> </a:t>
            </a:r>
            <a:r>
              <a:rPr lang="ru-RU" sz="7200" dirty="0" smtClean="0">
                <a:ln w="12700">
                  <a:solidFill>
                    <a:srgbClr val="EB6656"/>
                  </a:solidFill>
                </a:ln>
                <a:solidFill>
                  <a:srgbClr val="FF1900"/>
                </a:solidFill>
                <a:latin typeface="Comic Sans MS" panose="030F0702030302020204" pitchFamily="66" charset="0"/>
              </a:rPr>
              <a:t>БУКВЫ</a:t>
            </a:r>
            <a:endParaRPr lang="ru-RU" sz="4800" dirty="0">
              <a:ln w="12700">
                <a:solidFill>
                  <a:srgbClr val="EB6656"/>
                </a:solidFill>
              </a:ln>
              <a:solidFill>
                <a:srgbClr val="FF19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1569" y="1160585"/>
            <a:ext cx="943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9FA"/>
                </a:solidFill>
                <a:latin typeface="Comic Sans MS" panose="030F0702030302020204" pitchFamily="66" charset="0"/>
              </a:rPr>
              <a:t>игры – </a:t>
            </a:r>
            <a:r>
              <a:rPr lang="ru-RU" sz="4000" b="1" dirty="0" err="1" smtClean="0">
                <a:solidFill>
                  <a:srgbClr val="00B9FA"/>
                </a:solidFill>
                <a:latin typeface="Comic Sans MS" panose="030F0702030302020204" pitchFamily="66" charset="0"/>
              </a:rPr>
              <a:t>пазл</a:t>
            </a:r>
            <a:r>
              <a:rPr lang="ru-RU" sz="4000" b="1" dirty="0" smtClean="0">
                <a:solidFill>
                  <a:srgbClr val="00B9FA"/>
                </a:solidFill>
                <a:latin typeface="Comic Sans MS" panose="030F0702030302020204" pitchFamily="66" charset="0"/>
              </a:rPr>
              <a:t> для малышей</a:t>
            </a:r>
            <a:endParaRPr lang="ru-RU" sz="4000" b="1" dirty="0">
              <a:solidFill>
                <a:srgbClr val="00B9FA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>
            <a:off x="681268" y="1416489"/>
            <a:ext cx="846579" cy="213303"/>
          </a:xfrm>
          <a:custGeom>
            <a:avLst/>
            <a:gdLst>
              <a:gd name="connsiteX0" fmla="*/ 780088 w 991104"/>
              <a:gd name="connsiteY0" fmla="*/ 0 h 353943"/>
              <a:gd name="connsiteX1" fmla="*/ 885596 w 991104"/>
              <a:gd name="connsiteY1" fmla="*/ 0 h 353943"/>
              <a:gd name="connsiteX2" fmla="*/ 991104 w 991104"/>
              <a:gd name="connsiteY2" fmla="*/ 176972 h 353943"/>
              <a:gd name="connsiteX3" fmla="*/ 885596 w 991104"/>
              <a:gd name="connsiteY3" fmla="*/ 353943 h 353943"/>
              <a:gd name="connsiteX4" fmla="*/ 780088 w 991104"/>
              <a:gd name="connsiteY4" fmla="*/ 353943 h 353943"/>
              <a:gd name="connsiteX5" fmla="*/ 877072 w 991104"/>
              <a:gd name="connsiteY5" fmla="*/ 191270 h 353943"/>
              <a:gd name="connsiteX6" fmla="*/ 0 w 991104"/>
              <a:gd name="connsiteY6" fmla="*/ 191270 h 353943"/>
              <a:gd name="connsiteX7" fmla="*/ 0 w 991104"/>
              <a:gd name="connsiteY7" fmla="*/ 130652 h 353943"/>
              <a:gd name="connsiteX8" fmla="*/ 857981 w 991104"/>
              <a:gd name="connsiteY8" fmla="*/ 130652 h 35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1104" h="353943">
                <a:moveTo>
                  <a:pt x="780088" y="0"/>
                </a:moveTo>
                <a:lnTo>
                  <a:pt x="885596" y="0"/>
                </a:lnTo>
                <a:lnTo>
                  <a:pt x="991104" y="176972"/>
                </a:lnTo>
                <a:lnTo>
                  <a:pt x="885596" y="353943"/>
                </a:lnTo>
                <a:lnTo>
                  <a:pt x="780088" y="353943"/>
                </a:lnTo>
                <a:lnTo>
                  <a:pt x="877072" y="191270"/>
                </a:lnTo>
                <a:lnTo>
                  <a:pt x="0" y="191270"/>
                </a:lnTo>
                <a:lnTo>
                  <a:pt x="0" y="130652"/>
                </a:lnTo>
                <a:lnTo>
                  <a:pt x="857981" y="130652"/>
                </a:lnTo>
                <a:close/>
              </a:path>
            </a:pathLst>
          </a:custGeom>
          <a:solidFill>
            <a:srgbClr val="00B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51" y="4381338"/>
            <a:ext cx="2074996" cy="21425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85" y="1868471"/>
            <a:ext cx="914400" cy="8096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50" y="305271"/>
            <a:ext cx="1151794" cy="102381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059" y="5044027"/>
            <a:ext cx="654366" cy="64178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60">
            <a:off x="4888890" y="5441234"/>
            <a:ext cx="1876425" cy="1238250"/>
          </a:xfrm>
          <a:prstGeom prst="rect">
            <a:avLst/>
          </a:prstGeom>
        </p:spPr>
      </p:pic>
      <p:sp>
        <p:nvSpPr>
          <p:cNvPr id="47" name="Полилиния 46"/>
          <p:cNvSpPr/>
          <p:nvPr/>
        </p:nvSpPr>
        <p:spPr>
          <a:xfrm rot="17091824">
            <a:off x="4765595" y="2445838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48" name="Полилиния 47"/>
          <p:cNvSpPr/>
          <p:nvPr/>
        </p:nvSpPr>
        <p:spPr>
          <a:xfrm rot="14977144">
            <a:off x="8650787" y="2610955"/>
            <a:ext cx="1584000" cy="3114000"/>
          </a:xfrm>
          <a:custGeom>
            <a:avLst/>
            <a:gdLst>
              <a:gd name="connsiteX0" fmla="*/ 1584000 w 1584000"/>
              <a:gd name="connsiteY0" fmla="*/ 594000 h 3114000"/>
              <a:gd name="connsiteX1" fmla="*/ 1584000 w 1584000"/>
              <a:gd name="connsiteY1" fmla="*/ 3114000 h 3114000"/>
              <a:gd name="connsiteX2" fmla="*/ 0 w 1584000"/>
              <a:gd name="connsiteY2" fmla="*/ 3114000 h 3114000"/>
              <a:gd name="connsiteX3" fmla="*/ 0 w 1584000"/>
              <a:gd name="connsiteY3" fmla="*/ 594000 h 3114000"/>
              <a:gd name="connsiteX4" fmla="*/ 396000 w 1584000"/>
              <a:gd name="connsiteY4" fmla="*/ 0 h 3114000"/>
              <a:gd name="connsiteX5" fmla="*/ 792000 w 1584000"/>
              <a:gd name="connsiteY5" fmla="*/ 594000 h 3114000"/>
              <a:gd name="connsiteX6" fmla="*/ 1188000 w 1584000"/>
              <a:gd name="connsiteY6" fmla="*/ 0 h 31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14000">
                <a:moveTo>
                  <a:pt x="1584000" y="594000"/>
                </a:moveTo>
                <a:lnTo>
                  <a:pt x="1584000" y="3114000"/>
                </a:lnTo>
                <a:lnTo>
                  <a:pt x="0" y="3114000"/>
                </a:lnTo>
                <a:lnTo>
                  <a:pt x="0" y="594000"/>
                </a:lnTo>
                <a:lnTo>
                  <a:pt x="396000" y="0"/>
                </a:lnTo>
                <a:lnTo>
                  <a:pt x="792000" y="594000"/>
                </a:lnTo>
                <a:lnTo>
                  <a:pt x="118800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2424">
            <a:off x="9454830" y="1610237"/>
            <a:ext cx="1781175" cy="214312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 rot="1002990">
            <a:off x="4747622" y="3125053"/>
            <a:ext cx="17022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Ч</a:t>
            </a:r>
            <a:endParaRPr lang="ru-RU" sz="115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184">
            <a:off x="8465548" y="3398587"/>
            <a:ext cx="2117247" cy="14324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18263" y="5564240"/>
            <a:ext cx="5203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Воспитатель Садыкова Татьяна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Мухаметовна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МБДОУ «Березовский детский сад №2»,                                                                                            Березовский район, Красноярский край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5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flipH="1">
            <a:off x="-1" y="2286001"/>
            <a:ext cx="12191999" cy="4571999"/>
          </a:xfrm>
          <a:prstGeom prst="rtTriangle">
            <a:avLst/>
          </a:prstGeom>
          <a:solidFill>
            <a:srgbClr val="00B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" y="2076630"/>
            <a:ext cx="3260461" cy="4334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738" y="187569"/>
            <a:ext cx="909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12700">
                  <a:solidFill>
                    <a:srgbClr val="EB6656"/>
                  </a:solidFill>
                </a:ln>
                <a:solidFill>
                  <a:srgbClr val="FF1900"/>
                </a:solidFill>
                <a:latin typeface="Comic Sans MS" panose="030F0702030302020204" pitchFamily="66" charset="0"/>
              </a:rPr>
              <a:t>ВСЁ  ВЫУЧИЛИ!</a:t>
            </a:r>
            <a:endParaRPr lang="ru-RU" sz="4800" dirty="0">
              <a:ln w="12700">
                <a:solidFill>
                  <a:srgbClr val="EB6656"/>
                </a:solidFill>
              </a:ln>
              <a:solidFill>
                <a:srgbClr val="FF1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51" y="4381338"/>
            <a:ext cx="2074996" cy="214255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85" y="1868471"/>
            <a:ext cx="914400" cy="80962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026" y="322142"/>
            <a:ext cx="1236329" cy="109895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990" y="5549224"/>
            <a:ext cx="628717" cy="61662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 rot="19458867">
            <a:off x="5030494" y="4346595"/>
            <a:ext cx="3108715" cy="1862048"/>
            <a:chOff x="4003237" y="3125053"/>
            <a:chExt cx="3108715" cy="1862048"/>
          </a:xfrm>
        </p:grpSpPr>
        <p:sp>
          <p:nvSpPr>
            <p:cNvPr id="47" name="Полилиния 46"/>
            <p:cNvSpPr/>
            <p:nvPr/>
          </p:nvSpPr>
          <p:spPr>
            <a:xfrm rot="17091824">
              <a:off x="4765595" y="2445838"/>
              <a:ext cx="1584000" cy="3108715"/>
            </a:xfrm>
            <a:custGeom>
              <a:avLst/>
              <a:gdLst>
                <a:gd name="connsiteX0" fmla="*/ 1584000 w 1584000"/>
                <a:gd name="connsiteY0" fmla="*/ 0 h 3108715"/>
                <a:gd name="connsiteX1" fmla="*/ 1584000 w 1584000"/>
                <a:gd name="connsiteY1" fmla="*/ 3108715 h 3108715"/>
                <a:gd name="connsiteX2" fmla="*/ 1188000 w 1584000"/>
                <a:gd name="connsiteY2" fmla="*/ 2514715 h 3108715"/>
                <a:gd name="connsiteX3" fmla="*/ 792000 w 1584000"/>
                <a:gd name="connsiteY3" fmla="*/ 3108715 h 3108715"/>
                <a:gd name="connsiteX4" fmla="*/ 396000 w 1584000"/>
                <a:gd name="connsiteY4" fmla="*/ 2514715 h 3108715"/>
                <a:gd name="connsiteX5" fmla="*/ 0 w 1584000"/>
                <a:gd name="connsiteY5" fmla="*/ 3108715 h 3108715"/>
                <a:gd name="connsiteX6" fmla="*/ 0 w 1584000"/>
                <a:gd name="connsiteY6" fmla="*/ 0 h 310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08715">
                  <a:moveTo>
                    <a:pt x="1584000" y="0"/>
                  </a:moveTo>
                  <a:lnTo>
                    <a:pt x="1584000" y="3108715"/>
                  </a:lnTo>
                  <a:lnTo>
                    <a:pt x="1188000" y="2514715"/>
                  </a:lnTo>
                  <a:lnTo>
                    <a:pt x="792000" y="3108715"/>
                  </a:lnTo>
                  <a:lnTo>
                    <a:pt x="396000" y="2514715"/>
                  </a:lnTo>
                  <a:lnTo>
                    <a:pt x="0" y="3108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Ч</a:t>
              </a:r>
              <a:endParaRPr lang="ru-RU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002990">
              <a:off x="4747622" y="3125053"/>
              <a:ext cx="170221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500" dirty="0" smtClean="0">
                  <a:solidFill>
                    <a:srgbClr val="00B9FA"/>
                  </a:solidFill>
                  <a:latin typeface="Arial Black" panose="020B0A04020102020204" pitchFamily="34" charset="0"/>
                </a:rPr>
                <a:t>Ч</a:t>
              </a:r>
              <a:endParaRPr lang="ru-RU" sz="11500" dirty="0">
                <a:solidFill>
                  <a:srgbClr val="00B9FA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319373" y="3527708"/>
            <a:ext cx="3114000" cy="1621380"/>
            <a:chOff x="7319373" y="3527708"/>
            <a:chExt cx="3114000" cy="1621380"/>
          </a:xfrm>
        </p:grpSpPr>
        <p:sp>
          <p:nvSpPr>
            <p:cNvPr id="48" name="Полилиния 47"/>
            <p:cNvSpPr/>
            <p:nvPr/>
          </p:nvSpPr>
          <p:spPr>
            <a:xfrm rot="14977144">
              <a:off x="8084373" y="2800088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184">
              <a:off x="8061262" y="3527708"/>
              <a:ext cx="2117247" cy="14324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22424">
            <a:off x="9096575" y="1722933"/>
            <a:ext cx="17811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12644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757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3163" y="777476"/>
              <a:ext cx="1927555" cy="1234840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3252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466954"/>
            <a:ext cx="3114000" cy="1727865"/>
            <a:chOff x="3171144" y="2466954"/>
            <a:chExt cx="3114000" cy="1727865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20" b="99390" l="0" r="100000">
                          <a14:foregroundMark x1="60914" y1="59756" x2="60914" y2="59756"/>
                          <a14:foregroundMark x1="62437" y1="49695" x2="62437" y2="49695"/>
                          <a14:foregroundMark x1="58376" y1="29878" x2="58376" y2="29878"/>
                          <a14:foregroundMark x1="64975" y1="29268" x2="64975" y2="29268"/>
                          <a14:foregroundMark x1="62944" y1="35366" x2="62944" y2="35366"/>
                          <a14:foregroundMark x1="62437" y1="44207" x2="62437" y2="44207"/>
                          <a14:foregroundMark x1="60406" y1="67073" x2="60406" y2="6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853" y="2466954"/>
              <a:ext cx="1727865" cy="1727865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211" y="4644148"/>
              <a:ext cx="1669571" cy="1388780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6635" y="777476"/>
              <a:ext cx="1927555" cy="1234840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29477" y="4527950"/>
            <a:ext cx="3114000" cy="1727865"/>
            <a:chOff x="7384616" y="2466954"/>
            <a:chExt cx="3114000" cy="1727865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20" b="99390" l="0" r="100000">
                          <a14:foregroundMark x1="60914" y1="59756" x2="60914" y2="59756"/>
                          <a14:foregroundMark x1="62437" y1="49695" x2="62437" y2="49695"/>
                          <a14:foregroundMark x1="58376" y1="29878" x2="58376" y2="29878"/>
                          <a14:foregroundMark x1="64975" y1="29268" x2="64975" y2="29268"/>
                          <a14:foregroundMark x1="62944" y1="35366" x2="62944" y2="35366"/>
                          <a14:foregroundMark x1="62437" y1="44207" x2="62437" y2="44207"/>
                          <a14:foregroundMark x1="60406" y1="67073" x2="60406" y2="670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66325" y="2466954"/>
              <a:ext cx="1727865" cy="1727865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683" y="4644148"/>
              <a:ext cx="1669571" cy="1388780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12644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195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Г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58" y="673295"/>
              <a:ext cx="1341772" cy="1434063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2690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Д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38887"/>
            <a:ext cx="3114000" cy="1584000"/>
            <a:chOff x="3171144" y="2538887"/>
            <a:chExt cx="3114000" cy="1584000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161" y="2622508"/>
              <a:ext cx="1497670" cy="1460537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023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Е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3140" y="4586208"/>
              <a:ext cx="1421072" cy="1528099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9843" y="645212"/>
              <a:ext cx="1348124" cy="1440852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29477" y="4558257"/>
            <a:ext cx="3114000" cy="1584000"/>
            <a:chOff x="7384616" y="2538887"/>
            <a:chExt cx="3114000" cy="1584000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45861" y="2622782"/>
              <a:ext cx="1452216" cy="1416210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4089" y="4689431"/>
              <a:ext cx="1286074" cy="1388780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60" name="буква А"/>
          <p:cNvSpPr txBox="1"/>
          <p:nvPr/>
        </p:nvSpPr>
        <p:spPr>
          <a:xfrm>
            <a:off x="8701056" y="4719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Г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61" name="буква Б"/>
          <p:cNvSpPr txBox="1"/>
          <p:nvPr/>
        </p:nvSpPr>
        <p:spPr>
          <a:xfrm>
            <a:off x="8701056" y="24214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Д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62" name="буква В"/>
          <p:cNvSpPr txBox="1"/>
          <p:nvPr/>
        </p:nvSpPr>
        <p:spPr>
          <a:xfrm>
            <a:off x="8701056" y="44547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Е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2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18238" y="0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Ё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963" y="849407"/>
              <a:ext cx="1829974" cy="1240148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3252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Ж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38887"/>
            <a:ext cx="3114000" cy="1584001"/>
            <a:chOff x="3171144" y="2538887"/>
            <a:chExt cx="3114000" cy="1584001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88251" y="2552429"/>
              <a:ext cx="1040316" cy="1570459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З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10" y="4644147"/>
              <a:ext cx="1537373" cy="1416683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47088" y="2600624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30679" y="860475"/>
              <a:ext cx="1752353" cy="1187545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603248" y="4554756"/>
            <a:ext cx="3114000" cy="1584000"/>
            <a:chOff x="7384616" y="2538887"/>
            <a:chExt cx="3114000" cy="1584000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456" y="2557382"/>
              <a:ext cx="1075533" cy="1519064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4089" y="4698596"/>
              <a:ext cx="1526561" cy="1379013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буква А"/>
          <p:cNvSpPr txBox="1"/>
          <p:nvPr/>
        </p:nvSpPr>
        <p:spPr>
          <a:xfrm>
            <a:off x="8566892" y="5676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Ё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буква Б"/>
          <p:cNvSpPr txBox="1"/>
          <p:nvPr/>
        </p:nvSpPr>
        <p:spPr>
          <a:xfrm>
            <a:off x="8566892" y="24776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Ж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9" name="буква В"/>
          <p:cNvSpPr txBox="1"/>
          <p:nvPr/>
        </p:nvSpPr>
        <p:spPr>
          <a:xfrm>
            <a:off x="8772432" y="4346777"/>
            <a:ext cx="1573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З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47" grpId="0"/>
      <p:bldP spid="48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12644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757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И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65841"/>
            <a:ext cx="3114000" cy="1628862"/>
            <a:chOff x="3171144" y="565841"/>
            <a:chExt cx="3114000" cy="1628862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65" y="565841"/>
              <a:ext cx="1615053" cy="1628862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499399"/>
            <a:ext cx="14256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Й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38887"/>
            <a:ext cx="3114000" cy="1584000"/>
            <a:chOff x="3171144" y="2538887"/>
            <a:chExt cx="3114000" cy="1584000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046" y="2610819"/>
              <a:ext cx="969123" cy="1466984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К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069" y="4664207"/>
              <a:ext cx="1321383" cy="1455349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536" y="632717"/>
              <a:ext cx="1349928" cy="1524357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29477" y="4599883"/>
            <a:ext cx="3114000" cy="1584000"/>
            <a:chOff x="7384616" y="2538887"/>
            <a:chExt cx="3114000" cy="1584000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0907" y="2593067"/>
              <a:ext cx="979651" cy="1465494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97307"/>
            <a:chOff x="7384616" y="4572219"/>
            <a:chExt cx="3114000" cy="1597307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973" y="4644148"/>
              <a:ext cx="1384966" cy="1525378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буква А"/>
          <p:cNvSpPr txBox="1"/>
          <p:nvPr/>
        </p:nvSpPr>
        <p:spPr>
          <a:xfrm>
            <a:off x="8593206" y="5281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И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буква Б"/>
          <p:cNvSpPr txBox="1"/>
          <p:nvPr/>
        </p:nvSpPr>
        <p:spPr>
          <a:xfrm>
            <a:off x="8593206" y="2499399"/>
            <a:ext cx="14534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Й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буква В"/>
          <p:cNvSpPr txBox="1"/>
          <p:nvPr/>
        </p:nvSpPr>
        <p:spPr>
          <a:xfrm>
            <a:off x="8593206" y="45110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К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41902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757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Л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6186" y="673295"/>
              <a:ext cx="1282509" cy="1424326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3252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М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38887"/>
            <a:ext cx="3114000" cy="1584000"/>
            <a:chOff x="3171144" y="2538887"/>
            <a:chExt cx="3114000" cy="1584000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853" y="2646940"/>
              <a:ext cx="1727865" cy="1367893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Н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52853" y="4739534"/>
              <a:ext cx="1475129" cy="1388780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81981" y="625480"/>
              <a:ext cx="1385804" cy="1539043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35829" y="4544314"/>
            <a:ext cx="3114000" cy="1584000"/>
            <a:chOff x="7384616" y="2538887"/>
            <a:chExt cx="3114000" cy="1584000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1981" y="2727376"/>
              <a:ext cx="1737162" cy="1375253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6486" y="4791523"/>
              <a:ext cx="1436794" cy="1352689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буква А"/>
          <p:cNvSpPr txBox="1"/>
          <p:nvPr/>
        </p:nvSpPr>
        <p:spPr>
          <a:xfrm>
            <a:off x="8382800" y="5281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Л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буква Б"/>
          <p:cNvSpPr txBox="1"/>
          <p:nvPr/>
        </p:nvSpPr>
        <p:spPr>
          <a:xfrm>
            <a:off x="8382800" y="24776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М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буква В"/>
          <p:cNvSpPr txBox="1"/>
          <p:nvPr/>
        </p:nvSpPr>
        <p:spPr>
          <a:xfrm>
            <a:off x="8510955" y="4230940"/>
            <a:ext cx="1758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Н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9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12644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757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О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6532" y="700573"/>
              <a:ext cx="1621725" cy="1471035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3252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П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24288"/>
            <a:ext cx="3114000" cy="1621725"/>
            <a:chOff x="3171144" y="2524288"/>
            <a:chExt cx="3114000" cy="1621725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46531" y="2524288"/>
              <a:ext cx="1621725" cy="1621725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Р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54564"/>
            <a:ext cx="3114000" cy="1607701"/>
            <a:chOff x="3171144" y="4554564"/>
            <a:chExt cx="3114000" cy="1607701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38598">
              <a:off x="4135379" y="4554564"/>
              <a:ext cx="1390787" cy="1607701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973" y="718630"/>
              <a:ext cx="1603749" cy="1454729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29477" y="4599883"/>
            <a:ext cx="3114000" cy="1584000"/>
            <a:chOff x="7384616" y="2538887"/>
            <a:chExt cx="3114000" cy="1584000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613" y="2619550"/>
              <a:ext cx="1500322" cy="1500322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3992">
              <a:off x="8467560" y="4628380"/>
              <a:ext cx="1287504" cy="1488309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буква А"/>
          <p:cNvSpPr txBox="1"/>
          <p:nvPr/>
        </p:nvSpPr>
        <p:spPr>
          <a:xfrm>
            <a:off x="8511186" y="375741"/>
            <a:ext cx="15613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О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буква Б"/>
          <p:cNvSpPr txBox="1"/>
          <p:nvPr/>
        </p:nvSpPr>
        <p:spPr>
          <a:xfrm>
            <a:off x="8596474" y="2454258"/>
            <a:ext cx="1635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П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буква В"/>
          <p:cNvSpPr txBox="1"/>
          <p:nvPr/>
        </p:nvSpPr>
        <p:spPr>
          <a:xfrm>
            <a:off x="8686467" y="45110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Р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12644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01908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С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0617" y="654185"/>
              <a:ext cx="1407368" cy="1393704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251436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Т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38887"/>
            <a:ext cx="3114000" cy="1584000"/>
            <a:chOff x="3171144" y="2538887"/>
            <a:chExt cx="3114000" cy="1584000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13529" y="2610819"/>
              <a:ext cx="1771167" cy="1382594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284768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У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211" y="4707727"/>
              <a:ext cx="1713066" cy="1294488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20337" y="657916"/>
              <a:ext cx="1457664" cy="1443512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29477" y="4599883"/>
            <a:ext cx="3114000" cy="1584000"/>
            <a:chOff x="7384616" y="2538887"/>
            <a:chExt cx="3114000" cy="1584000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6325" y="2656490"/>
              <a:ext cx="1727865" cy="1348792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9683" y="4707727"/>
              <a:ext cx="1734937" cy="1311015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буква А"/>
          <p:cNvSpPr txBox="1"/>
          <p:nvPr/>
        </p:nvSpPr>
        <p:spPr>
          <a:xfrm>
            <a:off x="8623382" y="454308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С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буква Б"/>
          <p:cNvSpPr txBox="1"/>
          <p:nvPr/>
        </p:nvSpPr>
        <p:spPr>
          <a:xfrm>
            <a:off x="8623382" y="2403836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Т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буква В"/>
          <p:cNvSpPr txBox="1"/>
          <p:nvPr/>
        </p:nvSpPr>
        <p:spPr>
          <a:xfrm>
            <a:off x="8623382" y="4437168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У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1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541684" y="-12644"/>
            <a:ext cx="11642103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dist="279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6200000">
            <a:off x="1402070" y="-172997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уква А"/>
          <p:cNvSpPr txBox="1"/>
          <p:nvPr/>
        </p:nvSpPr>
        <p:spPr>
          <a:xfrm>
            <a:off x="1161901" y="3757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Ф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Автобус_цветн"/>
          <p:cNvGrpSpPr/>
          <p:nvPr/>
        </p:nvGrpSpPr>
        <p:grpSpPr>
          <a:xfrm>
            <a:off x="3171144" y="589359"/>
            <a:ext cx="3114000" cy="1584000"/>
            <a:chOff x="3171144" y="589359"/>
            <a:chExt cx="3114000" cy="1584000"/>
          </a:xfrm>
        </p:grpSpPr>
        <p:sp>
          <p:nvSpPr>
            <p:cNvPr id="12" name="Полилиния 11"/>
            <p:cNvSpPr/>
            <p:nvPr/>
          </p:nvSpPr>
          <p:spPr>
            <a:xfrm rot="16200000">
              <a:off x="3936144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05920" y="665951"/>
              <a:ext cx="1327447" cy="1454829"/>
            </a:xfrm>
            <a:prstGeom prst="rect">
              <a:avLst/>
            </a:prstGeom>
          </p:spPr>
        </p:pic>
      </p:grpSp>
      <p:sp>
        <p:nvSpPr>
          <p:cNvPr id="20" name="Полилиния 19"/>
          <p:cNvSpPr/>
          <p:nvPr/>
        </p:nvSpPr>
        <p:spPr>
          <a:xfrm rot="16200000">
            <a:off x="1402070" y="1776531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уква Б"/>
          <p:cNvSpPr txBox="1"/>
          <p:nvPr/>
        </p:nvSpPr>
        <p:spPr>
          <a:xfrm>
            <a:off x="1161901" y="23252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Х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Бобр_цветн"/>
          <p:cNvGrpSpPr/>
          <p:nvPr/>
        </p:nvGrpSpPr>
        <p:grpSpPr>
          <a:xfrm>
            <a:off x="3171144" y="2538887"/>
            <a:ext cx="3114000" cy="1588612"/>
            <a:chOff x="3171144" y="2538887"/>
            <a:chExt cx="3114000" cy="1588612"/>
          </a:xfrm>
        </p:grpSpPr>
        <p:sp>
          <p:nvSpPr>
            <p:cNvPr id="21" name="Полилиния 20"/>
            <p:cNvSpPr/>
            <p:nvPr/>
          </p:nvSpPr>
          <p:spPr>
            <a:xfrm rot="16200000">
              <a:off x="3936144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47219" flipH="1">
              <a:off x="4152852" y="2745381"/>
              <a:ext cx="1498917" cy="1382118"/>
            </a:xfrm>
            <a:prstGeom prst="rect">
              <a:avLst/>
            </a:prstGeom>
          </p:spPr>
        </p:pic>
      </p:grpSp>
      <p:sp>
        <p:nvSpPr>
          <p:cNvPr id="25" name="Полилиния 24"/>
          <p:cNvSpPr/>
          <p:nvPr/>
        </p:nvSpPr>
        <p:spPr>
          <a:xfrm rot="16200000">
            <a:off x="1402070" y="3809863"/>
            <a:ext cx="1584000" cy="3108715"/>
          </a:xfrm>
          <a:custGeom>
            <a:avLst/>
            <a:gdLst>
              <a:gd name="connsiteX0" fmla="*/ 1584000 w 1584000"/>
              <a:gd name="connsiteY0" fmla="*/ 0 h 3108715"/>
              <a:gd name="connsiteX1" fmla="*/ 1584000 w 1584000"/>
              <a:gd name="connsiteY1" fmla="*/ 3108715 h 3108715"/>
              <a:gd name="connsiteX2" fmla="*/ 1188000 w 1584000"/>
              <a:gd name="connsiteY2" fmla="*/ 2514715 h 3108715"/>
              <a:gd name="connsiteX3" fmla="*/ 792000 w 1584000"/>
              <a:gd name="connsiteY3" fmla="*/ 3108715 h 3108715"/>
              <a:gd name="connsiteX4" fmla="*/ 396000 w 1584000"/>
              <a:gd name="connsiteY4" fmla="*/ 2514715 h 3108715"/>
              <a:gd name="connsiteX5" fmla="*/ 0 w 1584000"/>
              <a:gd name="connsiteY5" fmla="*/ 3108715 h 3108715"/>
              <a:gd name="connsiteX6" fmla="*/ 0 w 1584000"/>
              <a:gd name="connsiteY6" fmla="*/ 0 h 310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000" h="3108715">
                <a:moveTo>
                  <a:pt x="1584000" y="0"/>
                </a:moveTo>
                <a:lnTo>
                  <a:pt x="1584000" y="3108715"/>
                </a:lnTo>
                <a:lnTo>
                  <a:pt x="1188000" y="2514715"/>
                </a:lnTo>
                <a:lnTo>
                  <a:pt x="792000" y="3108715"/>
                </a:lnTo>
                <a:lnTo>
                  <a:pt x="396000" y="2514715"/>
                </a:lnTo>
                <a:lnTo>
                  <a:pt x="0" y="310871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уква В"/>
          <p:cNvSpPr txBox="1"/>
          <p:nvPr/>
        </p:nvSpPr>
        <p:spPr>
          <a:xfrm>
            <a:off x="116190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Ц</a:t>
            </a:r>
            <a:endParaRPr lang="ru-RU" sz="132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Виноград_цветн"/>
          <p:cNvGrpSpPr/>
          <p:nvPr/>
        </p:nvGrpSpPr>
        <p:grpSpPr>
          <a:xfrm>
            <a:off x="3171144" y="4572219"/>
            <a:ext cx="3114000" cy="1584000"/>
            <a:chOff x="3171144" y="4572219"/>
            <a:chExt cx="3114000" cy="1584000"/>
          </a:xfrm>
        </p:grpSpPr>
        <p:sp>
          <p:nvSpPr>
            <p:cNvPr id="26" name="Полилиния 25"/>
            <p:cNvSpPr/>
            <p:nvPr/>
          </p:nvSpPr>
          <p:spPr>
            <a:xfrm rot="16200000">
              <a:off x="3936144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5920" y="4644147"/>
              <a:ext cx="1344535" cy="1437553"/>
            </a:xfrm>
            <a:prstGeom prst="rect">
              <a:avLst/>
            </a:prstGeom>
          </p:spPr>
        </p:pic>
      </p:grpSp>
      <p:grpSp>
        <p:nvGrpSpPr>
          <p:cNvPr id="2" name="Автобус_ ЧБ"/>
          <p:cNvGrpSpPr/>
          <p:nvPr/>
        </p:nvGrpSpPr>
        <p:grpSpPr>
          <a:xfrm>
            <a:off x="7535829" y="2610819"/>
            <a:ext cx="3114000" cy="1584000"/>
            <a:chOff x="7384616" y="589359"/>
            <a:chExt cx="3114000" cy="1584000"/>
          </a:xfrm>
        </p:grpSpPr>
        <p:sp>
          <p:nvSpPr>
            <p:cNvPr id="29" name="Полилиния 28"/>
            <p:cNvSpPr/>
            <p:nvPr/>
          </p:nvSpPr>
          <p:spPr>
            <a:xfrm rot="16200000">
              <a:off x="8149616" y="-175641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406" y="589359"/>
              <a:ext cx="1379676" cy="1512069"/>
            </a:xfrm>
            <a:prstGeom prst="rect">
              <a:avLst/>
            </a:prstGeom>
          </p:spPr>
        </p:pic>
      </p:grpSp>
      <p:grpSp>
        <p:nvGrpSpPr>
          <p:cNvPr id="3" name="Бобр_ ЧБ"/>
          <p:cNvGrpSpPr/>
          <p:nvPr/>
        </p:nvGrpSpPr>
        <p:grpSpPr>
          <a:xfrm>
            <a:off x="7529477" y="4595269"/>
            <a:ext cx="3114000" cy="1588614"/>
            <a:chOff x="7384616" y="2534273"/>
            <a:chExt cx="3114000" cy="1588614"/>
          </a:xfrm>
        </p:grpSpPr>
        <p:sp>
          <p:nvSpPr>
            <p:cNvPr id="31" name="Полилиния 30"/>
            <p:cNvSpPr/>
            <p:nvPr/>
          </p:nvSpPr>
          <p:spPr>
            <a:xfrm rot="16200000">
              <a:off x="8149616" y="1773887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52496">
              <a:off x="8482145" y="2534273"/>
              <a:ext cx="1612045" cy="1486431"/>
            </a:xfrm>
            <a:prstGeom prst="rect">
              <a:avLst/>
            </a:prstGeom>
          </p:spPr>
        </p:pic>
      </p:grpSp>
      <p:grpSp>
        <p:nvGrpSpPr>
          <p:cNvPr id="4" name="Виноград_ ЧБ"/>
          <p:cNvGrpSpPr/>
          <p:nvPr/>
        </p:nvGrpSpPr>
        <p:grpSpPr>
          <a:xfrm>
            <a:off x="7535829" y="601366"/>
            <a:ext cx="3114000" cy="1584000"/>
            <a:chOff x="7384616" y="4572219"/>
            <a:chExt cx="3114000" cy="1584000"/>
          </a:xfrm>
        </p:grpSpPr>
        <p:sp>
          <p:nvSpPr>
            <p:cNvPr id="33" name="Полилиния 32"/>
            <p:cNvSpPr/>
            <p:nvPr/>
          </p:nvSpPr>
          <p:spPr>
            <a:xfrm rot="16200000">
              <a:off x="8149616" y="3807219"/>
              <a:ext cx="1584000" cy="3114000"/>
            </a:xfrm>
            <a:custGeom>
              <a:avLst/>
              <a:gdLst>
                <a:gd name="connsiteX0" fmla="*/ 1584000 w 1584000"/>
                <a:gd name="connsiteY0" fmla="*/ 594000 h 3114000"/>
                <a:gd name="connsiteX1" fmla="*/ 1584000 w 1584000"/>
                <a:gd name="connsiteY1" fmla="*/ 3114000 h 3114000"/>
                <a:gd name="connsiteX2" fmla="*/ 0 w 1584000"/>
                <a:gd name="connsiteY2" fmla="*/ 3114000 h 3114000"/>
                <a:gd name="connsiteX3" fmla="*/ 0 w 1584000"/>
                <a:gd name="connsiteY3" fmla="*/ 594000 h 3114000"/>
                <a:gd name="connsiteX4" fmla="*/ 396000 w 1584000"/>
                <a:gd name="connsiteY4" fmla="*/ 0 h 3114000"/>
                <a:gd name="connsiteX5" fmla="*/ 792000 w 1584000"/>
                <a:gd name="connsiteY5" fmla="*/ 594000 h 3114000"/>
                <a:gd name="connsiteX6" fmla="*/ 1188000 w 1584000"/>
                <a:gd name="connsiteY6" fmla="*/ 0 h 311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4000" h="3114000">
                  <a:moveTo>
                    <a:pt x="1584000" y="594000"/>
                  </a:moveTo>
                  <a:lnTo>
                    <a:pt x="1584000" y="3114000"/>
                  </a:lnTo>
                  <a:lnTo>
                    <a:pt x="0" y="3114000"/>
                  </a:lnTo>
                  <a:lnTo>
                    <a:pt x="0" y="594000"/>
                  </a:lnTo>
                  <a:lnTo>
                    <a:pt x="396000" y="0"/>
                  </a:lnTo>
                  <a:lnTo>
                    <a:pt x="792000" y="594000"/>
                  </a:lnTo>
                  <a:lnTo>
                    <a:pt x="118800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9973" y="4644147"/>
              <a:ext cx="1403954" cy="1501083"/>
            </a:xfrm>
            <a:prstGeom prst="rect">
              <a:avLst/>
            </a:prstGeom>
          </p:spPr>
        </p:pic>
      </p:grpSp>
      <p:pic>
        <p:nvPicPr>
          <p:cNvPr id="8" name="мышь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5">
            <a:off x="10756718" y="4561503"/>
            <a:ext cx="1441435" cy="17343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5" name="буква А" hidden="1"/>
          <p:cNvSpPr txBox="1"/>
          <p:nvPr/>
        </p:nvSpPr>
        <p:spPr>
          <a:xfrm>
            <a:off x="8579139" y="41522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FF1900"/>
                </a:solidFill>
                <a:latin typeface="Arial Black" panose="020B0A04020102020204" pitchFamily="34" charset="0"/>
              </a:rPr>
              <a:t>А</a:t>
            </a:r>
            <a:endParaRPr lang="ru-RU" sz="13200" dirty="0">
              <a:solidFill>
                <a:srgbClr val="FF19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буква Б" hidden="1"/>
          <p:cNvSpPr txBox="1"/>
          <p:nvPr/>
        </p:nvSpPr>
        <p:spPr>
          <a:xfrm>
            <a:off x="8579139" y="2364757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Б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буква В" hidden="1"/>
          <p:cNvSpPr txBox="1"/>
          <p:nvPr/>
        </p:nvSpPr>
        <p:spPr>
          <a:xfrm>
            <a:off x="8579139" y="439808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В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буква А"/>
          <p:cNvSpPr txBox="1"/>
          <p:nvPr/>
        </p:nvSpPr>
        <p:spPr>
          <a:xfrm>
            <a:off x="8439241" y="37574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Ф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буква Б"/>
          <p:cNvSpPr txBox="1"/>
          <p:nvPr/>
        </p:nvSpPr>
        <p:spPr>
          <a:xfrm>
            <a:off x="8439241" y="2325269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Х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буква В"/>
          <p:cNvSpPr txBox="1"/>
          <p:nvPr/>
        </p:nvSpPr>
        <p:spPr>
          <a:xfrm>
            <a:off x="8439241" y="4358601"/>
            <a:ext cx="14870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200" dirty="0" smtClean="0">
                <a:solidFill>
                  <a:srgbClr val="00B9FA"/>
                </a:solidFill>
                <a:latin typeface="Arial Black" panose="020B0A04020102020204" pitchFamily="34" charset="0"/>
              </a:rPr>
              <a:t>Ц</a:t>
            </a:r>
            <a:endParaRPr lang="ru-RU" sz="13200" dirty="0">
              <a:solidFill>
                <a:srgbClr val="00B9FA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4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7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109</Words>
  <Application>Microsoft Office PowerPoint</Application>
  <PresentationFormat>Широкоэкранный</PresentationFormat>
  <Paragraphs>86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2023-02-26T15:54:21Z</dcterms:created>
  <dcterms:modified xsi:type="dcterms:W3CDTF">2023-10-16T15:04:25Z</dcterms:modified>
</cp:coreProperties>
</file>