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26.05.2014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Использование ИКТ при ознакомлении с культурой Красноярского края в повседневной работе по музыкальному воспитанию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Музыкальный руководитель: Смирнова А.Ю.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10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Никого не удивляет, что многие дети с дошкольного возраста свободно владеют компьютером, для них это еще один источник информации и развития. И мы, педагоги, должны идти в ногу со временем.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Что меня побудило к  изучению  данной  темы?</a:t>
            </a:r>
          </a:p>
        </p:txBody>
      </p:sp>
    </p:spTree>
    <p:extLst>
      <p:ext uri="{BB962C8B-B14F-4D97-AF65-F5344CB8AC3E}">
        <p14:creationId xmlns:p14="http://schemas.microsoft.com/office/powerpoint/2010/main" val="691072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8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dirty="0"/>
              <a:t>создание презентаций к занятиям;</a:t>
            </a:r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/>
              <a:t>работа с ресурсами Интернет.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Направления: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67544" y="278092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Функции:</a:t>
            </a:r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609600" y="4365102"/>
            <a:ext cx="8229600" cy="1296145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 smtClean="0"/>
              <a:t>источник </a:t>
            </a:r>
            <a:r>
              <a:rPr lang="ru-RU" dirty="0"/>
              <a:t>учебной и музыкальной информации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средство </a:t>
            </a:r>
            <a:r>
              <a:rPr lang="ru-RU" dirty="0"/>
              <a:t>подготовки НОД, </a:t>
            </a:r>
            <a:endParaRPr lang="ru-RU" dirty="0" smtClean="0"/>
          </a:p>
          <a:p>
            <a:r>
              <a:rPr lang="ru-RU" dirty="0" smtClean="0"/>
              <a:t>оформление  </a:t>
            </a:r>
            <a:r>
              <a:rPr lang="ru-RU" dirty="0"/>
              <a:t>наглядных пособий, выступлений. </a:t>
            </a:r>
          </a:p>
        </p:txBody>
      </p:sp>
    </p:spTree>
    <p:extLst>
      <p:ext uri="{BB962C8B-B14F-4D97-AF65-F5344CB8AC3E}">
        <p14:creationId xmlns:p14="http://schemas.microsoft.com/office/powerpoint/2010/main" val="273306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развивать </a:t>
            </a:r>
            <a:r>
              <a:rPr lang="ru-RU" dirty="0"/>
              <a:t>зрительное и слуховое восприятие, ассоциативное мышление и творческое </a:t>
            </a:r>
            <a:r>
              <a:rPr lang="ru-RU" dirty="0" smtClean="0"/>
              <a:t>воображение;</a:t>
            </a:r>
          </a:p>
          <a:p>
            <a:r>
              <a:rPr lang="ru-RU" dirty="0" smtClean="0"/>
              <a:t>использовала слайды на </a:t>
            </a:r>
            <a:r>
              <a:rPr lang="ru-RU" dirty="0"/>
              <a:t>развлечениях и праздниках </a:t>
            </a:r>
            <a:r>
              <a:rPr lang="ru-RU" dirty="0" smtClean="0"/>
              <a:t>как иллюстративный материал, </a:t>
            </a:r>
            <a:r>
              <a:rPr lang="ru-RU" dirty="0"/>
              <a:t>анимационный фон, в качестве декораций.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ИКТ </a:t>
            </a:r>
            <a:r>
              <a:rPr lang="ru-RU" dirty="0"/>
              <a:t>позволило</a:t>
            </a:r>
          </a:p>
        </p:txBody>
      </p:sp>
    </p:spTree>
    <p:extLst>
      <p:ext uri="{BB962C8B-B14F-4D97-AF65-F5344CB8AC3E}">
        <p14:creationId xmlns:p14="http://schemas.microsoft.com/office/powerpoint/2010/main" val="329551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Видеоряд;</a:t>
            </a:r>
            <a:endParaRPr lang="ru-RU" dirty="0"/>
          </a:p>
          <a:p>
            <a:r>
              <a:rPr lang="ru-RU" dirty="0"/>
              <a:t>синтезированный зрительный </a:t>
            </a:r>
            <a:r>
              <a:rPr lang="ru-RU" dirty="0" smtClean="0"/>
              <a:t>ряд;</a:t>
            </a:r>
            <a:endParaRPr lang="ru-RU" dirty="0"/>
          </a:p>
          <a:p>
            <a:r>
              <a:rPr lang="ru-RU" dirty="0"/>
              <a:t>звуковые фонограммы музыкальных </a:t>
            </a:r>
            <a:r>
              <a:rPr lang="ru-RU" dirty="0" smtClean="0"/>
              <a:t>произведений.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В своей работе использую </a:t>
            </a:r>
            <a:r>
              <a:rPr lang="ru-RU" sz="3600" dirty="0" smtClean="0"/>
              <a:t>мультимедийные  средства </a:t>
            </a:r>
            <a:r>
              <a:rPr lang="ru-RU" sz="3600" dirty="0"/>
              <a:t>обучения: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0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Продолжить работу по теме </a:t>
            </a:r>
            <a:r>
              <a:rPr lang="ru-RU" dirty="0" smtClean="0"/>
              <a:t>самообразования;</a:t>
            </a:r>
            <a:endParaRPr lang="ru-RU" dirty="0"/>
          </a:p>
          <a:p>
            <a:r>
              <a:rPr lang="ru-RU" dirty="0"/>
              <a:t>Применять в работе различные </a:t>
            </a:r>
            <a:r>
              <a:rPr lang="ru-RU"/>
              <a:t>электронные </a:t>
            </a:r>
            <a:r>
              <a:rPr lang="ru-RU" smtClean="0"/>
              <a:t>издания;</a:t>
            </a:r>
            <a:endParaRPr lang="ru-RU" dirty="0"/>
          </a:p>
          <a:p>
            <a:r>
              <a:rPr lang="ru-RU" dirty="0" smtClean="0"/>
              <a:t>Использовать обучающие программы;</a:t>
            </a:r>
            <a:endParaRPr lang="ru-RU" dirty="0"/>
          </a:p>
          <a:p>
            <a:r>
              <a:rPr lang="ru-RU" dirty="0" smtClean="0"/>
              <a:t>Продолжать </a:t>
            </a:r>
            <a:r>
              <a:rPr lang="ru-RU" dirty="0"/>
              <a:t>работу над развитием своего уровня и качества профессиональной подготовки, применять инновационные методы и подходы в своей работе.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следующем учебном году я планирую:</a:t>
            </a:r>
          </a:p>
        </p:txBody>
      </p:sp>
    </p:spTree>
    <p:extLst>
      <p:ext uri="{BB962C8B-B14F-4D97-AF65-F5344CB8AC3E}">
        <p14:creationId xmlns:p14="http://schemas.microsoft.com/office/powerpoint/2010/main" val="2844627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183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Использование ИКТ при ознакомлении с культурой Красноярского края в повседневной работе по музыкальному воспитанию</vt:lpstr>
      <vt:lpstr>Что меня побудило к  изучению  данной  темы?</vt:lpstr>
      <vt:lpstr>Направления:</vt:lpstr>
      <vt:lpstr>Использование ИКТ позволило</vt:lpstr>
      <vt:lpstr> В своей работе использую мультимедийные  средства обучения: </vt:lpstr>
      <vt:lpstr>В следующем учебном году я планирую: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при ознакомлении с культурой Красноярского края в повседневной работе по музыкальному воспитанию</dc:title>
  <cp:lastModifiedBy>Admin</cp:lastModifiedBy>
  <cp:revision>6</cp:revision>
  <dcterms:modified xsi:type="dcterms:W3CDTF">2014-05-26T08:18:18Z</dcterms:modified>
</cp:coreProperties>
</file>