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6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283B"/>
    <a:srgbClr val="164B72"/>
    <a:srgbClr val="0F3047"/>
    <a:srgbClr val="32A6F9"/>
    <a:srgbClr val="29A0FA"/>
    <a:srgbClr val="E4EEE0"/>
    <a:srgbClr val="A5D4F7"/>
    <a:srgbClr val="A4C371"/>
    <a:srgbClr val="A0B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89" y="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4767A-C460-4826-AF0B-FD6852EF095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07E78-4F25-4D1D-A619-8CCA78D27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3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7E78-4F25-4D1D-A619-8CCA78D275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0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7E78-4F25-4D1D-A619-8CCA78D275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2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7E78-4F25-4D1D-A619-8CCA78D275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3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4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1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5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8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7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2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0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5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2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0D341-962C-417D-B976-22D7DBFF25E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08FE-D59A-4BE5-A223-DE413D27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6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audio" Target="../media/audio5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47528" r="-704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КРУГИ"/>
          <p:cNvGrpSpPr/>
          <p:nvPr/>
        </p:nvGrpSpPr>
        <p:grpSpPr>
          <a:xfrm>
            <a:off x="-651339" y="-156918"/>
            <a:ext cx="13270523" cy="7244861"/>
            <a:chOff x="-651339" y="-156918"/>
            <a:chExt cx="13270523" cy="7244861"/>
          </a:xfrm>
        </p:grpSpPr>
        <p:sp>
          <p:nvSpPr>
            <p:cNvPr id="79" name="Полилиния 78"/>
            <p:cNvSpPr/>
            <p:nvPr/>
          </p:nvSpPr>
          <p:spPr>
            <a:xfrm>
              <a:off x="834141" y="-156918"/>
              <a:ext cx="4349510" cy="7244860"/>
            </a:xfrm>
            <a:custGeom>
              <a:avLst/>
              <a:gdLst>
                <a:gd name="connsiteX0" fmla="*/ 1474873 w 4447083"/>
                <a:gd name="connsiteY0" fmla="*/ 0 h 7305091"/>
                <a:gd name="connsiteX1" fmla="*/ 4447083 w 4447083"/>
                <a:gd name="connsiteY1" fmla="*/ 0 h 7305091"/>
                <a:gd name="connsiteX2" fmla="*/ 4329791 w 4447083"/>
                <a:gd name="connsiteY2" fmla="*/ 27071 h 7305091"/>
                <a:gd name="connsiteX3" fmla="*/ 1521981 w 4447083"/>
                <a:gd name="connsiteY3" fmla="*/ 3652546 h 7305091"/>
                <a:gd name="connsiteX4" fmla="*/ 4329791 w 4447083"/>
                <a:gd name="connsiteY4" fmla="*/ 7278021 h 7305091"/>
                <a:gd name="connsiteX5" fmla="*/ 4447079 w 4447083"/>
                <a:gd name="connsiteY5" fmla="*/ 7305091 h 7305091"/>
                <a:gd name="connsiteX6" fmla="*/ 1474872 w 4447083"/>
                <a:gd name="connsiteY6" fmla="*/ 7305091 h 7305091"/>
                <a:gd name="connsiteX7" fmla="*/ 1367831 w 4447083"/>
                <a:gd name="connsiteY7" fmla="*/ 7192819 h 7305091"/>
                <a:gd name="connsiteX8" fmla="*/ 0 w 4447083"/>
                <a:gd name="connsiteY8" fmla="*/ 3652546 h 7305091"/>
                <a:gd name="connsiteX9" fmla="*/ 1367831 w 4447083"/>
                <a:gd name="connsiteY9" fmla="*/ 112273 h 7305091"/>
                <a:gd name="connsiteX10" fmla="*/ 1474873 w 4447083"/>
                <a:gd name="connsiteY10" fmla="*/ 0 h 730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47083" h="7305091">
                  <a:moveTo>
                    <a:pt x="1474873" y="0"/>
                  </a:moveTo>
                  <a:lnTo>
                    <a:pt x="4447083" y="0"/>
                  </a:lnTo>
                  <a:lnTo>
                    <a:pt x="4329791" y="27071"/>
                  </a:lnTo>
                  <a:cubicBezTo>
                    <a:pt x="2715109" y="442510"/>
                    <a:pt x="1521981" y="1908193"/>
                    <a:pt x="1521981" y="3652546"/>
                  </a:cubicBezTo>
                  <a:cubicBezTo>
                    <a:pt x="1521981" y="5396899"/>
                    <a:pt x="2715109" y="6862582"/>
                    <a:pt x="4329791" y="7278021"/>
                  </a:cubicBezTo>
                  <a:lnTo>
                    <a:pt x="4447079" y="7305091"/>
                  </a:lnTo>
                  <a:lnTo>
                    <a:pt x="1474872" y="7305091"/>
                  </a:lnTo>
                  <a:lnTo>
                    <a:pt x="1367831" y="7192819"/>
                  </a:lnTo>
                  <a:cubicBezTo>
                    <a:pt x="517974" y="6257768"/>
                    <a:pt x="0" y="5015647"/>
                    <a:pt x="0" y="3652546"/>
                  </a:cubicBezTo>
                  <a:cubicBezTo>
                    <a:pt x="0" y="2289446"/>
                    <a:pt x="517974" y="1047324"/>
                    <a:pt x="1367831" y="112273"/>
                  </a:cubicBezTo>
                  <a:lnTo>
                    <a:pt x="1474873" y="0"/>
                  </a:lnTo>
                  <a:close/>
                </a:path>
              </a:pathLst>
            </a:custGeom>
            <a:solidFill>
              <a:srgbClr val="69BAC3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6784192" y="-156918"/>
              <a:ext cx="4349510" cy="7244860"/>
            </a:xfrm>
            <a:custGeom>
              <a:avLst/>
              <a:gdLst>
                <a:gd name="connsiteX0" fmla="*/ 0 w 4447083"/>
                <a:gd name="connsiteY0" fmla="*/ 0 h 7305091"/>
                <a:gd name="connsiteX1" fmla="*/ 2972210 w 4447083"/>
                <a:gd name="connsiteY1" fmla="*/ 0 h 7305091"/>
                <a:gd name="connsiteX2" fmla="*/ 3079252 w 4447083"/>
                <a:gd name="connsiteY2" fmla="*/ 112273 h 7305091"/>
                <a:gd name="connsiteX3" fmla="*/ 4447083 w 4447083"/>
                <a:gd name="connsiteY3" fmla="*/ 3652546 h 7305091"/>
                <a:gd name="connsiteX4" fmla="*/ 3079252 w 4447083"/>
                <a:gd name="connsiteY4" fmla="*/ 7192819 h 7305091"/>
                <a:gd name="connsiteX5" fmla="*/ 2972211 w 4447083"/>
                <a:gd name="connsiteY5" fmla="*/ 7305091 h 7305091"/>
                <a:gd name="connsiteX6" fmla="*/ 4 w 4447083"/>
                <a:gd name="connsiteY6" fmla="*/ 7305091 h 7305091"/>
                <a:gd name="connsiteX7" fmla="*/ 117292 w 4447083"/>
                <a:gd name="connsiteY7" fmla="*/ 7278021 h 7305091"/>
                <a:gd name="connsiteX8" fmla="*/ 2925102 w 4447083"/>
                <a:gd name="connsiteY8" fmla="*/ 3652546 h 7305091"/>
                <a:gd name="connsiteX9" fmla="*/ 117292 w 4447083"/>
                <a:gd name="connsiteY9" fmla="*/ 27071 h 7305091"/>
                <a:gd name="connsiteX10" fmla="*/ 0 w 4447083"/>
                <a:gd name="connsiteY10" fmla="*/ 0 h 730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47083" h="7305091">
                  <a:moveTo>
                    <a:pt x="0" y="0"/>
                  </a:moveTo>
                  <a:lnTo>
                    <a:pt x="2972210" y="0"/>
                  </a:lnTo>
                  <a:lnTo>
                    <a:pt x="3079252" y="112273"/>
                  </a:lnTo>
                  <a:cubicBezTo>
                    <a:pt x="3929109" y="1047324"/>
                    <a:pt x="4447083" y="2289446"/>
                    <a:pt x="4447083" y="3652546"/>
                  </a:cubicBezTo>
                  <a:cubicBezTo>
                    <a:pt x="4447083" y="5015647"/>
                    <a:pt x="3929109" y="6257768"/>
                    <a:pt x="3079252" y="7192819"/>
                  </a:cubicBezTo>
                  <a:lnTo>
                    <a:pt x="2972211" y="7305091"/>
                  </a:lnTo>
                  <a:lnTo>
                    <a:pt x="4" y="7305091"/>
                  </a:lnTo>
                  <a:lnTo>
                    <a:pt x="117292" y="7278021"/>
                  </a:lnTo>
                  <a:cubicBezTo>
                    <a:pt x="1731974" y="6862582"/>
                    <a:pt x="2925102" y="5396899"/>
                    <a:pt x="2925102" y="3652546"/>
                  </a:cubicBezTo>
                  <a:cubicBezTo>
                    <a:pt x="2925102" y="1908193"/>
                    <a:pt x="1731974" y="442510"/>
                    <a:pt x="117292" y="270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9BAC3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-651339" y="-156918"/>
              <a:ext cx="2927993" cy="7244860"/>
            </a:xfrm>
            <a:custGeom>
              <a:avLst/>
              <a:gdLst>
                <a:gd name="connsiteX0" fmla="*/ 1183858 w 2993677"/>
                <a:gd name="connsiteY0" fmla="*/ 0 h 7305091"/>
                <a:gd name="connsiteX1" fmla="*/ 2993677 w 2993677"/>
                <a:gd name="connsiteY1" fmla="*/ 0 h 7305091"/>
                <a:gd name="connsiteX2" fmla="*/ 2886635 w 2993677"/>
                <a:gd name="connsiteY2" fmla="*/ 112273 h 7305091"/>
                <a:gd name="connsiteX3" fmla="*/ 1518804 w 2993677"/>
                <a:gd name="connsiteY3" fmla="*/ 3652546 h 7305091"/>
                <a:gd name="connsiteX4" fmla="*/ 2886635 w 2993677"/>
                <a:gd name="connsiteY4" fmla="*/ 7192819 h 7305091"/>
                <a:gd name="connsiteX5" fmla="*/ 2993676 w 2993677"/>
                <a:gd name="connsiteY5" fmla="*/ 7305091 h 7305091"/>
                <a:gd name="connsiteX6" fmla="*/ 1183856 w 2993677"/>
                <a:gd name="connsiteY6" fmla="*/ 7305091 h 7305091"/>
                <a:gd name="connsiteX7" fmla="*/ 1158620 w 2993677"/>
                <a:gd name="connsiteY7" fmla="*/ 7271235 h 7305091"/>
                <a:gd name="connsiteX8" fmla="*/ 0 w 2993677"/>
                <a:gd name="connsiteY8" fmla="*/ 3652547 h 7305091"/>
                <a:gd name="connsiteX9" fmla="*/ 1158620 w 2993677"/>
                <a:gd name="connsiteY9" fmla="*/ 33859 h 7305091"/>
                <a:gd name="connsiteX10" fmla="*/ 1183858 w 2993677"/>
                <a:gd name="connsiteY10" fmla="*/ 0 h 730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3677" h="7305091">
                  <a:moveTo>
                    <a:pt x="1183858" y="0"/>
                  </a:moveTo>
                  <a:lnTo>
                    <a:pt x="2993677" y="0"/>
                  </a:lnTo>
                  <a:lnTo>
                    <a:pt x="2886635" y="112273"/>
                  </a:lnTo>
                  <a:cubicBezTo>
                    <a:pt x="2036778" y="1047324"/>
                    <a:pt x="1518804" y="2289446"/>
                    <a:pt x="1518804" y="3652546"/>
                  </a:cubicBezTo>
                  <a:cubicBezTo>
                    <a:pt x="1518804" y="5015647"/>
                    <a:pt x="2036778" y="6257768"/>
                    <a:pt x="2886635" y="7192819"/>
                  </a:cubicBezTo>
                  <a:lnTo>
                    <a:pt x="2993676" y="7305091"/>
                  </a:lnTo>
                  <a:lnTo>
                    <a:pt x="1183856" y="7305091"/>
                  </a:lnTo>
                  <a:lnTo>
                    <a:pt x="1158620" y="7271235"/>
                  </a:lnTo>
                  <a:cubicBezTo>
                    <a:pt x="427127" y="6238259"/>
                    <a:pt x="0" y="4992991"/>
                    <a:pt x="0" y="3652547"/>
                  </a:cubicBezTo>
                  <a:cubicBezTo>
                    <a:pt x="0" y="2312104"/>
                    <a:pt x="427127" y="1066835"/>
                    <a:pt x="1158620" y="33859"/>
                  </a:cubicBezTo>
                  <a:lnTo>
                    <a:pt x="1183858" y="0"/>
                  </a:lnTo>
                  <a:close/>
                </a:path>
              </a:pathLst>
            </a:custGeom>
            <a:solidFill>
              <a:srgbClr val="A5D4F7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2322728" y="-156917"/>
              <a:ext cx="7322386" cy="7244860"/>
            </a:xfrm>
            <a:custGeom>
              <a:avLst/>
              <a:gdLst>
                <a:gd name="connsiteX0" fmla="*/ 2925102 w 7486650"/>
                <a:gd name="connsiteY0" fmla="*/ 0 h 7305091"/>
                <a:gd name="connsiteX1" fmla="*/ 4561548 w 7486650"/>
                <a:gd name="connsiteY1" fmla="*/ 0 h 7305091"/>
                <a:gd name="connsiteX2" fmla="*/ 4678840 w 7486650"/>
                <a:gd name="connsiteY2" fmla="*/ 27071 h 7305091"/>
                <a:gd name="connsiteX3" fmla="*/ 7486650 w 7486650"/>
                <a:gd name="connsiteY3" fmla="*/ 3652546 h 7305091"/>
                <a:gd name="connsiteX4" fmla="*/ 4678840 w 7486650"/>
                <a:gd name="connsiteY4" fmla="*/ 7278021 h 7305091"/>
                <a:gd name="connsiteX5" fmla="*/ 4561552 w 7486650"/>
                <a:gd name="connsiteY5" fmla="*/ 7305091 h 7305091"/>
                <a:gd name="connsiteX6" fmla="*/ 2925098 w 7486650"/>
                <a:gd name="connsiteY6" fmla="*/ 7305091 h 7305091"/>
                <a:gd name="connsiteX7" fmla="*/ 2807810 w 7486650"/>
                <a:gd name="connsiteY7" fmla="*/ 7278021 h 7305091"/>
                <a:gd name="connsiteX8" fmla="*/ 0 w 7486650"/>
                <a:gd name="connsiteY8" fmla="*/ 3652546 h 7305091"/>
                <a:gd name="connsiteX9" fmla="*/ 2807810 w 7486650"/>
                <a:gd name="connsiteY9" fmla="*/ 27071 h 7305091"/>
                <a:gd name="connsiteX10" fmla="*/ 2925102 w 7486650"/>
                <a:gd name="connsiteY10" fmla="*/ 0 h 730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6650" h="7305091">
                  <a:moveTo>
                    <a:pt x="2925102" y="0"/>
                  </a:moveTo>
                  <a:lnTo>
                    <a:pt x="4561548" y="0"/>
                  </a:lnTo>
                  <a:lnTo>
                    <a:pt x="4678840" y="27071"/>
                  </a:lnTo>
                  <a:cubicBezTo>
                    <a:pt x="6293522" y="442510"/>
                    <a:pt x="7486650" y="1908193"/>
                    <a:pt x="7486650" y="3652546"/>
                  </a:cubicBezTo>
                  <a:cubicBezTo>
                    <a:pt x="7486650" y="5396899"/>
                    <a:pt x="6293522" y="6862582"/>
                    <a:pt x="4678840" y="7278021"/>
                  </a:cubicBezTo>
                  <a:lnTo>
                    <a:pt x="4561552" y="7305091"/>
                  </a:lnTo>
                  <a:lnTo>
                    <a:pt x="2925098" y="7305091"/>
                  </a:lnTo>
                  <a:lnTo>
                    <a:pt x="2807810" y="7278021"/>
                  </a:lnTo>
                  <a:cubicBezTo>
                    <a:pt x="1193128" y="6862582"/>
                    <a:pt x="0" y="5396899"/>
                    <a:pt x="0" y="3652546"/>
                  </a:cubicBezTo>
                  <a:cubicBezTo>
                    <a:pt x="0" y="1908193"/>
                    <a:pt x="1193128" y="442510"/>
                    <a:pt x="2807810" y="27071"/>
                  </a:cubicBezTo>
                  <a:lnTo>
                    <a:pt x="2925102" y="0"/>
                  </a:lnTo>
                  <a:close/>
                </a:path>
              </a:pathLst>
            </a:cu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9691189" y="-156918"/>
              <a:ext cx="2927995" cy="7244860"/>
            </a:xfrm>
            <a:custGeom>
              <a:avLst/>
              <a:gdLst>
                <a:gd name="connsiteX0" fmla="*/ 0 w 2993679"/>
                <a:gd name="connsiteY0" fmla="*/ 0 h 7305091"/>
                <a:gd name="connsiteX1" fmla="*/ 1809821 w 2993679"/>
                <a:gd name="connsiteY1" fmla="*/ 0 h 7305091"/>
                <a:gd name="connsiteX2" fmla="*/ 1835059 w 2993679"/>
                <a:gd name="connsiteY2" fmla="*/ 33859 h 7305091"/>
                <a:gd name="connsiteX3" fmla="*/ 2993679 w 2993679"/>
                <a:gd name="connsiteY3" fmla="*/ 3652547 h 7305091"/>
                <a:gd name="connsiteX4" fmla="*/ 1835059 w 2993679"/>
                <a:gd name="connsiteY4" fmla="*/ 7271235 h 7305091"/>
                <a:gd name="connsiteX5" fmla="*/ 1809823 w 2993679"/>
                <a:gd name="connsiteY5" fmla="*/ 7305091 h 7305091"/>
                <a:gd name="connsiteX6" fmla="*/ 1 w 2993679"/>
                <a:gd name="connsiteY6" fmla="*/ 7305091 h 7305091"/>
                <a:gd name="connsiteX7" fmla="*/ 107042 w 2993679"/>
                <a:gd name="connsiteY7" fmla="*/ 7192819 h 7305091"/>
                <a:gd name="connsiteX8" fmla="*/ 1474873 w 2993679"/>
                <a:gd name="connsiteY8" fmla="*/ 3652546 h 7305091"/>
                <a:gd name="connsiteX9" fmla="*/ 107042 w 2993679"/>
                <a:gd name="connsiteY9" fmla="*/ 112273 h 7305091"/>
                <a:gd name="connsiteX10" fmla="*/ 0 w 2993679"/>
                <a:gd name="connsiteY10" fmla="*/ 0 h 730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3679" h="7305091">
                  <a:moveTo>
                    <a:pt x="0" y="0"/>
                  </a:moveTo>
                  <a:lnTo>
                    <a:pt x="1809821" y="0"/>
                  </a:lnTo>
                  <a:lnTo>
                    <a:pt x="1835059" y="33859"/>
                  </a:lnTo>
                  <a:cubicBezTo>
                    <a:pt x="2566552" y="1066835"/>
                    <a:pt x="2993679" y="2312104"/>
                    <a:pt x="2993679" y="3652547"/>
                  </a:cubicBezTo>
                  <a:cubicBezTo>
                    <a:pt x="2993679" y="4992991"/>
                    <a:pt x="2566552" y="6238259"/>
                    <a:pt x="1835059" y="7271235"/>
                  </a:cubicBezTo>
                  <a:lnTo>
                    <a:pt x="1809823" y="7305091"/>
                  </a:lnTo>
                  <a:lnTo>
                    <a:pt x="1" y="7305091"/>
                  </a:lnTo>
                  <a:lnTo>
                    <a:pt x="107042" y="7192819"/>
                  </a:lnTo>
                  <a:cubicBezTo>
                    <a:pt x="956899" y="6257768"/>
                    <a:pt x="1474873" y="5015647"/>
                    <a:pt x="1474873" y="3652546"/>
                  </a:cubicBezTo>
                  <a:cubicBezTo>
                    <a:pt x="1474873" y="2289446"/>
                    <a:pt x="956899" y="1047324"/>
                    <a:pt x="107042" y="112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D4F7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3917054" y="1143530"/>
              <a:ext cx="4357893" cy="4570941"/>
            </a:xfrm>
            <a:prstGeom prst="ellipse">
              <a:avLst/>
            </a:prstGeom>
            <a:solidFill>
              <a:srgbClr val="E4E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29A0F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ЦИФРА1"/>
          <p:cNvSpPr txBox="1"/>
          <p:nvPr/>
        </p:nvSpPr>
        <p:spPr>
          <a:xfrm>
            <a:off x="4314092" y="1336429"/>
            <a:ext cx="1563107" cy="3879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0" b="1" dirty="0" smtClean="0">
                <a:solidFill>
                  <a:srgbClr val="29A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0" b="1" dirty="0">
              <a:solidFill>
                <a:srgbClr val="29A0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ЦИФРА2"/>
          <p:cNvSpPr txBox="1"/>
          <p:nvPr/>
        </p:nvSpPr>
        <p:spPr>
          <a:xfrm>
            <a:off x="5589558" y="1336430"/>
            <a:ext cx="1046319" cy="3891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0" b="1" dirty="0" smtClean="0">
                <a:solidFill>
                  <a:srgbClr val="29A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0" b="1" dirty="0">
              <a:solidFill>
                <a:srgbClr val="29A0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МЕСЯЦ"/>
          <p:cNvSpPr txBox="1"/>
          <p:nvPr/>
        </p:nvSpPr>
        <p:spPr>
          <a:xfrm>
            <a:off x="4824045" y="4337538"/>
            <a:ext cx="264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9A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  <a:endParaRPr lang="ru-RU" sz="3600" b="1" dirty="0">
              <a:solidFill>
                <a:srgbClr val="29A0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кРОТ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7" y="3251798"/>
            <a:ext cx="2195664" cy="3579779"/>
          </a:xfrm>
          <a:prstGeom prst="rect">
            <a:avLst/>
          </a:prstGeom>
        </p:spPr>
      </p:pic>
      <p:pic>
        <p:nvPicPr>
          <p:cNvPr id="97" name="КРОТ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98" y="1535723"/>
            <a:ext cx="2107891" cy="30463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34271" y="56160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Садыкова Татьяна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Мухаметовна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МБДОУ «Березовский детский сад №2»,                                                                                            Березовский район, Красноярский край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ЕСНА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18"/>
          <a:stretch/>
        </p:blipFill>
        <p:spPr>
          <a:xfrm>
            <a:off x="1" y="0"/>
            <a:ext cx="12216680" cy="4752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127999" y="0"/>
            <a:ext cx="4097759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КРОТ- В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2273" y="3762197"/>
            <a:ext cx="3139727" cy="3054485"/>
          </a:xfrm>
          <a:prstGeom prst="rect">
            <a:avLst/>
          </a:prstGeom>
        </p:spPr>
      </p:pic>
      <p:grpSp>
        <p:nvGrpSpPr>
          <p:cNvPr id="6" name="СЕНТЯБРЬ"/>
          <p:cNvGrpSpPr/>
          <p:nvPr/>
        </p:nvGrpSpPr>
        <p:grpSpPr>
          <a:xfrm>
            <a:off x="333982" y="4967202"/>
            <a:ext cx="2880000" cy="630000"/>
            <a:chOff x="333982" y="4967202"/>
            <a:chExt cx="2880000" cy="63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СЕНТЯБРЬ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7" name="МАЙ"/>
          <p:cNvGrpSpPr/>
          <p:nvPr/>
        </p:nvGrpSpPr>
        <p:grpSpPr>
          <a:xfrm>
            <a:off x="3349557" y="4967202"/>
            <a:ext cx="2880000" cy="630000"/>
            <a:chOff x="333982" y="4967202"/>
            <a:chExt cx="2880000" cy="63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10" name="АПРЕЛЬ"/>
          <p:cNvGrpSpPr/>
          <p:nvPr/>
        </p:nvGrpSpPr>
        <p:grpSpPr>
          <a:xfrm>
            <a:off x="6365132" y="4967202"/>
            <a:ext cx="2880000" cy="630000"/>
            <a:chOff x="333982" y="4967202"/>
            <a:chExt cx="2880000" cy="63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АПРЕЛЬ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4" name="МАРТ"/>
          <p:cNvGrpSpPr/>
          <p:nvPr/>
        </p:nvGrpSpPr>
        <p:grpSpPr>
          <a:xfrm>
            <a:off x="333982" y="5930240"/>
            <a:ext cx="2880000" cy="630000"/>
            <a:chOff x="333982" y="4967202"/>
            <a:chExt cx="2880000" cy="6300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МАРТ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Овал 35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7" name="ФЕВРАЛЬ"/>
          <p:cNvGrpSpPr/>
          <p:nvPr/>
        </p:nvGrpSpPr>
        <p:grpSpPr>
          <a:xfrm>
            <a:off x="3349557" y="5930240"/>
            <a:ext cx="2880000" cy="630000"/>
            <a:chOff x="333982" y="4967202"/>
            <a:chExt cx="2880000" cy="630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ФЕВРАЛЬ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0" name="ИЮНЬ"/>
          <p:cNvGrpSpPr/>
          <p:nvPr/>
        </p:nvGrpSpPr>
        <p:grpSpPr>
          <a:xfrm>
            <a:off x="6365132" y="5930240"/>
            <a:ext cx="2880000" cy="630000"/>
            <a:chOff x="333982" y="4967202"/>
            <a:chExt cx="2880000" cy="63000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ИЮНЬ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Овал 41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8" y="6064450"/>
            <a:ext cx="360000" cy="36079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0" y="5109045"/>
            <a:ext cx="360000" cy="36079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59" y="6065240"/>
            <a:ext cx="360000" cy="36079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98" y="6065240"/>
            <a:ext cx="360000" cy="36079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5" y="5109044"/>
            <a:ext cx="360000" cy="3607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73" y="5109044"/>
            <a:ext cx="360000" cy="36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осхит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упе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ЕТО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-494" r="31871" b="-577"/>
          <a:stretch/>
        </p:blipFill>
        <p:spPr>
          <a:xfrm>
            <a:off x="1" y="-50800"/>
            <a:ext cx="12216680" cy="48028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-50800"/>
            <a:ext cx="4064000" cy="69088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64000" y="-50800"/>
            <a:ext cx="4064000" cy="69088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128000" y="-50800"/>
            <a:ext cx="4097130" cy="69088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КРОТ- В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2273" y="3762197"/>
            <a:ext cx="3139727" cy="3054485"/>
          </a:xfrm>
          <a:prstGeom prst="rect">
            <a:avLst/>
          </a:prstGeom>
        </p:spPr>
      </p:pic>
      <p:grpSp>
        <p:nvGrpSpPr>
          <p:cNvPr id="30" name="АВГУСТ"/>
          <p:cNvGrpSpPr/>
          <p:nvPr/>
        </p:nvGrpSpPr>
        <p:grpSpPr>
          <a:xfrm>
            <a:off x="333982" y="4967202"/>
            <a:ext cx="2880000" cy="630000"/>
            <a:chOff x="333982" y="4967202"/>
            <a:chExt cx="2880000" cy="63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АВГУСТ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3" name="НОЯБРЬ"/>
          <p:cNvGrpSpPr/>
          <p:nvPr/>
        </p:nvGrpSpPr>
        <p:grpSpPr>
          <a:xfrm>
            <a:off x="3349557" y="4967202"/>
            <a:ext cx="2880000" cy="630000"/>
            <a:chOff x="333982" y="4967202"/>
            <a:chExt cx="2880000" cy="63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НОЯБРЬ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6" name="ДЕКАБРЬ"/>
          <p:cNvGrpSpPr/>
          <p:nvPr/>
        </p:nvGrpSpPr>
        <p:grpSpPr>
          <a:xfrm>
            <a:off x="6365132" y="4967202"/>
            <a:ext cx="2880000" cy="630000"/>
            <a:chOff x="333982" y="4967202"/>
            <a:chExt cx="2880000" cy="6300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ДЕКАБРЬ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9" name="МАРТ"/>
          <p:cNvGrpSpPr/>
          <p:nvPr/>
        </p:nvGrpSpPr>
        <p:grpSpPr>
          <a:xfrm>
            <a:off x="333982" y="5930240"/>
            <a:ext cx="2880000" cy="630000"/>
            <a:chOff x="333982" y="4967202"/>
            <a:chExt cx="2880000" cy="630000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МАРТ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2" name="ИЮЛЬ"/>
          <p:cNvGrpSpPr/>
          <p:nvPr/>
        </p:nvGrpSpPr>
        <p:grpSpPr>
          <a:xfrm>
            <a:off x="3349557" y="5930240"/>
            <a:ext cx="2880000" cy="630000"/>
            <a:chOff x="333982" y="4967202"/>
            <a:chExt cx="2880000" cy="63000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ИЮЛЬ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5" name="ИЮНЬ"/>
          <p:cNvGrpSpPr/>
          <p:nvPr/>
        </p:nvGrpSpPr>
        <p:grpSpPr>
          <a:xfrm>
            <a:off x="6365132" y="5930240"/>
            <a:ext cx="2880000" cy="630000"/>
            <a:chOff x="333982" y="4967202"/>
            <a:chExt cx="2880000" cy="630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ИЮНЬ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Овал 46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0" y="5095582"/>
            <a:ext cx="360000" cy="36079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0" y="6064450"/>
            <a:ext cx="360000" cy="3607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45" y="5095582"/>
            <a:ext cx="360000" cy="3607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61" y="5099204"/>
            <a:ext cx="360000" cy="3607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45" y="6064450"/>
            <a:ext cx="360000" cy="3607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08" y="6064450"/>
            <a:ext cx="360000" cy="36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упе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чень 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СЕНЬ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18"/>
          <a:stretch/>
        </p:blipFill>
        <p:spPr>
          <a:xfrm>
            <a:off x="1" y="0"/>
            <a:ext cx="12216680" cy="4752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127999" y="0"/>
            <a:ext cx="4097759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КРОТ- В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2273" y="3762197"/>
            <a:ext cx="3139727" cy="3054485"/>
          </a:xfrm>
          <a:prstGeom prst="rect">
            <a:avLst/>
          </a:prstGeom>
        </p:spPr>
      </p:pic>
      <p:grpSp>
        <p:nvGrpSpPr>
          <p:cNvPr id="31" name="СЕНТЯБРЬ"/>
          <p:cNvGrpSpPr/>
          <p:nvPr/>
        </p:nvGrpSpPr>
        <p:grpSpPr>
          <a:xfrm>
            <a:off x="333982" y="4967202"/>
            <a:ext cx="2880000" cy="630000"/>
            <a:chOff x="333982" y="4967202"/>
            <a:chExt cx="2880000" cy="63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СЕНТЯБРЬ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Овал 32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4" name="АВГУСТ"/>
          <p:cNvGrpSpPr/>
          <p:nvPr/>
        </p:nvGrpSpPr>
        <p:grpSpPr>
          <a:xfrm>
            <a:off x="3349557" y="4967202"/>
            <a:ext cx="2880000" cy="630000"/>
            <a:chOff x="333982" y="4967202"/>
            <a:chExt cx="2880000" cy="6300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АВГУСТ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Овал 35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7" name="НОЯБРЬ"/>
          <p:cNvGrpSpPr/>
          <p:nvPr/>
        </p:nvGrpSpPr>
        <p:grpSpPr>
          <a:xfrm>
            <a:off x="6365132" y="4967202"/>
            <a:ext cx="2880000" cy="630000"/>
            <a:chOff x="333982" y="4967202"/>
            <a:chExt cx="2880000" cy="630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НОЯБРЬ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0" name="МАЙ"/>
          <p:cNvGrpSpPr/>
          <p:nvPr/>
        </p:nvGrpSpPr>
        <p:grpSpPr>
          <a:xfrm>
            <a:off x="333982" y="5930240"/>
            <a:ext cx="2880000" cy="630000"/>
            <a:chOff x="333982" y="4967202"/>
            <a:chExt cx="2880000" cy="63000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Овал 41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3" name="ОКТЯБРЬ"/>
          <p:cNvGrpSpPr/>
          <p:nvPr/>
        </p:nvGrpSpPr>
        <p:grpSpPr>
          <a:xfrm>
            <a:off x="3349557" y="5930240"/>
            <a:ext cx="2880000" cy="630000"/>
            <a:chOff x="333982" y="4967202"/>
            <a:chExt cx="2880000" cy="63000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ОКТЯБРЬ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Овал 44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6" name="ФЕВРАЛЬ"/>
          <p:cNvGrpSpPr/>
          <p:nvPr/>
        </p:nvGrpSpPr>
        <p:grpSpPr>
          <a:xfrm>
            <a:off x="6365132" y="5930240"/>
            <a:ext cx="2880000" cy="630000"/>
            <a:chOff x="333982" y="4967202"/>
            <a:chExt cx="2880000" cy="63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ФЕВРАЛЬ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Овал 47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1" y="5109044"/>
            <a:ext cx="360000" cy="3607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1" y="6065240"/>
            <a:ext cx="360000" cy="3607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45" y="5101412"/>
            <a:ext cx="360000" cy="3607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98" y="6065240"/>
            <a:ext cx="360000" cy="3607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23" y="6065240"/>
            <a:ext cx="360000" cy="3607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89" y="5087536"/>
            <a:ext cx="360000" cy="36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схит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схит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ИМ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18"/>
          <a:stretch/>
        </p:blipFill>
        <p:spPr>
          <a:xfrm>
            <a:off x="1" y="0"/>
            <a:ext cx="12216680" cy="4752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127999" y="0"/>
            <a:ext cx="4072709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МАРТ"/>
          <p:cNvGrpSpPr/>
          <p:nvPr/>
        </p:nvGrpSpPr>
        <p:grpSpPr>
          <a:xfrm>
            <a:off x="333982" y="4967202"/>
            <a:ext cx="2880000" cy="630000"/>
            <a:chOff x="333982" y="4967202"/>
            <a:chExt cx="2880000" cy="63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МАРТ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3" name="ФЕВРАЛЬ"/>
          <p:cNvGrpSpPr/>
          <p:nvPr/>
        </p:nvGrpSpPr>
        <p:grpSpPr>
          <a:xfrm>
            <a:off x="3349557" y="4967202"/>
            <a:ext cx="2880000" cy="630000"/>
            <a:chOff x="333982" y="4967202"/>
            <a:chExt cx="2880000" cy="63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ФЕВРАЛЬ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6" name="ИЮЛЬ"/>
          <p:cNvGrpSpPr/>
          <p:nvPr/>
        </p:nvGrpSpPr>
        <p:grpSpPr>
          <a:xfrm>
            <a:off x="6365132" y="4967202"/>
            <a:ext cx="2880000" cy="630000"/>
            <a:chOff x="333982" y="4967202"/>
            <a:chExt cx="2880000" cy="6300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ИЮЛЬ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9" name="ЯНВАРЬ"/>
          <p:cNvGrpSpPr/>
          <p:nvPr/>
        </p:nvGrpSpPr>
        <p:grpSpPr>
          <a:xfrm>
            <a:off x="333982" y="5930240"/>
            <a:ext cx="2880000" cy="630000"/>
            <a:chOff x="333982" y="4967202"/>
            <a:chExt cx="2880000" cy="630000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ЯНВАРЬ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2" name="АПРЕЛЬ"/>
          <p:cNvGrpSpPr/>
          <p:nvPr/>
        </p:nvGrpSpPr>
        <p:grpSpPr>
          <a:xfrm>
            <a:off x="3349557" y="5930240"/>
            <a:ext cx="2880000" cy="630000"/>
            <a:chOff x="333982" y="4967202"/>
            <a:chExt cx="2880000" cy="63000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АПРЕЛЬ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5" name="ДЕКАБРЬ"/>
          <p:cNvGrpSpPr/>
          <p:nvPr/>
        </p:nvGrpSpPr>
        <p:grpSpPr>
          <a:xfrm>
            <a:off x="6365132" y="5930240"/>
            <a:ext cx="2880000" cy="630000"/>
            <a:chOff x="333982" y="4967202"/>
            <a:chExt cx="2880000" cy="630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33982" y="49672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ДЕКАБРЬ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Овал 46"/>
            <p:cNvSpPr>
              <a:spLocks noChangeAspect="1"/>
            </p:cNvSpPr>
            <p:nvPr/>
          </p:nvSpPr>
          <p:spPr>
            <a:xfrm>
              <a:off x="553570" y="5102202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64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8" y="6064450"/>
            <a:ext cx="360000" cy="36079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0" y="5109045"/>
            <a:ext cx="360000" cy="3607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59" y="6065240"/>
            <a:ext cx="360000" cy="3607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61" y="5087536"/>
            <a:ext cx="360000" cy="3607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7" y="5109045"/>
            <a:ext cx="360000" cy="3607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61" y="6064450"/>
            <a:ext cx="360000" cy="360790"/>
          </a:xfrm>
          <a:prstGeom prst="rect">
            <a:avLst/>
          </a:prstGeom>
        </p:spPr>
      </p:pic>
      <p:pic>
        <p:nvPicPr>
          <p:cNvPr id="29" name="КРОТ- В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2273" y="3762197"/>
            <a:ext cx="3139727" cy="30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чень хорош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осхит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8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47528" r="-704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КРУГИ"/>
          <p:cNvGrpSpPr/>
          <p:nvPr/>
        </p:nvGrpSpPr>
        <p:grpSpPr>
          <a:xfrm>
            <a:off x="-651339" y="-156918"/>
            <a:ext cx="13270523" cy="7244861"/>
            <a:chOff x="-651339" y="-156918"/>
            <a:chExt cx="13270523" cy="7244861"/>
          </a:xfrm>
        </p:grpSpPr>
        <p:sp>
          <p:nvSpPr>
            <p:cNvPr id="79" name="Полилиния 78"/>
            <p:cNvSpPr/>
            <p:nvPr/>
          </p:nvSpPr>
          <p:spPr>
            <a:xfrm>
              <a:off x="834141" y="-156918"/>
              <a:ext cx="4349510" cy="7244860"/>
            </a:xfrm>
            <a:custGeom>
              <a:avLst/>
              <a:gdLst>
                <a:gd name="connsiteX0" fmla="*/ 1474873 w 4447083"/>
                <a:gd name="connsiteY0" fmla="*/ 0 h 7305091"/>
                <a:gd name="connsiteX1" fmla="*/ 4447083 w 4447083"/>
                <a:gd name="connsiteY1" fmla="*/ 0 h 7305091"/>
                <a:gd name="connsiteX2" fmla="*/ 4329791 w 4447083"/>
                <a:gd name="connsiteY2" fmla="*/ 27071 h 7305091"/>
                <a:gd name="connsiteX3" fmla="*/ 1521981 w 4447083"/>
                <a:gd name="connsiteY3" fmla="*/ 3652546 h 7305091"/>
                <a:gd name="connsiteX4" fmla="*/ 4329791 w 4447083"/>
                <a:gd name="connsiteY4" fmla="*/ 7278021 h 7305091"/>
                <a:gd name="connsiteX5" fmla="*/ 4447079 w 4447083"/>
                <a:gd name="connsiteY5" fmla="*/ 7305091 h 7305091"/>
                <a:gd name="connsiteX6" fmla="*/ 1474872 w 4447083"/>
                <a:gd name="connsiteY6" fmla="*/ 7305091 h 7305091"/>
                <a:gd name="connsiteX7" fmla="*/ 1367831 w 4447083"/>
                <a:gd name="connsiteY7" fmla="*/ 7192819 h 7305091"/>
                <a:gd name="connsiteX8" fmla="*/ 0 w 4447083"/>
                <a:gd name="connsiteY8" fmla="*/ 3652546 h 7305091"/>
                <a:gd name="connsiteX9" fmla="*/ 1367831 w 4447083"/>
                <a:gd name="connsiteY9" fmla="*/ 112273 h 7305091"/>
                <a:gd name="connsiteX10" fmla="*/ 1474873 w 4447083"/>
                <a:gd name="connsiteY10" fmla="*/ 0 h 730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47083" h="7305091">
                  <a:moveTo>
                    <a:pt x="1474873" y="0"/>
                  </a:moveTo>
                  <a:lnTo>
                    <a:pt x="4447083" y="0"/>
                  </a:lnTo>
                  <a:lnTo>
                    <a:pt x="4329791" y="27071"/>
                  </a:lnTo>
                  <a:cubicBezTo>
                    <a:pt x="2715109" y="442510"/>
                    <a:pt x="1521981" y="1908193"/>
                    <a:pt x="1521981" y="3652546"/>
                  </a:cubicBezTo>
                  <a:cubicBezTo>
                    <a:pt x="1521981" y="5396899"/>
                    <a:pt x="2715109" y="6862582"/>
                    <a:pt x="4329791" y="7278021"/>
                  </a:cubicBezTo>
                  <a:lnTo>
                    <a:pt x="4447079" y="7305091"/>
                  </a:lnTo>
                  <a:lnTo>
                    <a:pt x="1474872" y="7305091"/>
                  </a:lnTo>
                  <a:lnTo>
                    <a:pt x="1367831" y="7192819"/>
                  </a:lnTo>
                  <a:cubicBezTo>
                    <a:pt x="517974" y="6257768"/>
                    <a:pt x="0" y="5015647"/>
                    <a:pt x="0" y="3652546"/>
                  </a:cubicBezTo>
                  <a:cubicBezTo>
                    <a:pt x="0" y="2289446"/>
                    <a:pt x="517974" y="1047324"/>
                    <a:pt x="1367831" y="112273"/>
                  </a:cubicBezTo>
                  <a:lnTo>
                    <a:pt x="1474873" y="0"/>
                  </a:lnTo>
                  <a:close/>
                </a:path>
              </a:pathLst>
            </a:custGeom>
            <a:solidFill>
              <a:srgbClr val="69BAC3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6784192" y="-156918"/>
              <a:ext cx="4349510" cy="7244860"/>
            </a:xfrm>
            <a:custGeom>
              <a:avLst/>
              <a:gdLst>
                <a:gd name="connsiteX0" fmla="*/ 0 w 4447083"/>
                <a:gd name="connsiteY0" fmla="*/ 0 h 7305091"/>
                <a:gd name="connsiteX1" fmla="*/ 2972210 w 4447083"/>
                <a:gd name="connsiteY1" fmla="*/ 0 h 7305091"/>
                <a:gd name="connsiteX2" fmla="*/ 3079252 w 4447083"/>
                <a:gd name="connsiteY2" fmla="*/ 112273 h 7305091"/>
                <a:gd name="connsiteX3" fmla="*/ 4447083 w 4447083"/>
                <a:gd name="connsiteY3" fmla="*/ 3652546 h 7305091"/>
                <a:gd name="connsiteX4" fmla="*/ 3079252 w 4447083"/>
                <a:gd name="connsiteY4" fmla="*/ 7192819 h 7305091"/>
                <a:gd name="connsiteX5" fmla="*/ 2972211 w 4447083"/>
                <a:gd name="connsiteY5" fmla="*/ 7305091 h 7305091"/>
                <a:gd name="connsiteX6" fmla="*/ 4 w 4447083"/>
                <a:gd name="connsiteY6" fmla="*/ 7305091 h 7305091"/>
                <a:gd name="connsiteX7" fmla="*/ 117292 w 4447083"/>
                <a:gd name="connsiteY7" fmla="*/ 7278021 h 7305091"/>
                <a:gd name="connsiteX8" fmla="*/ 2925102 w 4447083"/>
                <a:gd name="connsiteY8" fmla="*/ 3652546 h 7305091"/>
                <a:gd name="connsiteX9" fmla="*/ 117292 w 4447083"/>
                <a:gd name="connsiteY9" fmla="*/ 27071 h 7305091"/>
                <a:gd name="connsiteX10" fmla="*/ 0 w 4447083"/>
                <a:gd name="connsiteY10" fmla="*/ 0 h 730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47083" h="7305091">
                  <a:moveTo>
                    <a:pt x="0" y="0"/>
                  </a:moveTo>
                  <a:lnTo>
                    <a:pt x="2972210" y="0"/>
                  </a:lnTo>
                  <a:lnTo>
                    <a:pt x="3079252" y="112273"/>
                  </a:lnTo>
                  <a:cubicBezTo>
                    <a:pt x="3929109" y="1047324"/>
                    <a:pt x="4447083" y="2289446"/>
                    <a:pt x="4447083" y="3652546"/>
                  </a:cubicBezTo>
                  <a:cubicBezTo>
                    <a:pt x="4447083" y="5015647"/>
                    <a:pt x="3929109" y="6257768"/>
                    <a:pt x="3079252" y="7192819"/>
                  </a:cubicBezTo>
                  <a:lnTo>
                    <a:pt x="2972211" y="7305091"/>
                  </a:lnTo>
                  <a:lnTo>
                    <a:pt x="4" y="7305091"/>
                  </a:lnTo>
                  <a:lnTo>
                    <a:pt x="117292" y="7278021"/>
                  </a:lnTo>
                  <a:cubicBezTo>
                    <a:pt x="1731974" y="6862582"/>
                    <a:pt x="2925102" y="5396899"/>
                    <a:pt x="2925102" y="3652546"/>
                  </a:cubicBezTo>
                  <a:cubicBezTo>
                    <a:pt x="2925102" y="1908193"/>
                    <a:pt x="1731974" y="442510"/>
                    <a:pt x="117292" y="270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9BAC3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-651339" y="-156918"/>
              <a:ext cx="2927993" cy="7244860"/>
            </a:xfrm>
            <a:custGeom>
              <a:avLst/>
              <a:gdLst>
                <a:gd name="connsiteX0" fmla="*/ 1183858 w 2993677"/>
                <a:gd name="connsiteY0" fmla="*/ 0 h 7305091"/>
                <a:gd name="connsiteX1" fmla="*/ 2993677 w 2993677"/>
                <a:gd name="connsiteY1" fmla="*/ 0 h 7305091"/>
                <a:gd name="connsiteX2" fmla="*/ 2886635 w 2993677"/>
                <a:gd name="connsiteY2" fmla="*/ 112273 h 7305091"/>
                <a:gd name="connsiteX3" fmla="*/ 1518804 w 2993677"/>
                <a:gd name="connsiteY3" fmla="*/ 3652546 h 7305091"/>
                <a:gd name="connsiteX4" fmla="*/ 2886635 w 2993677"/>
                <a:gd name="connsiteY4" fmla="*/ 7192819 h 7305091"/>
                <a:gd name="connsiteX5" fmla="*/ 2993676 w 2993677"/>
                <a:gd name="connsiteY5" fmla="*/ 7305091 h 7305091"/>
                <a:gd name="connsiteX6" fmla="*/ 1183856 w 2993677"/>
                <a:gd name="connsiteY6" fmla="*/ 7305091 h 7305091"/>
                <a:gd name="connsiteX7" fmla="*/ 1158620 w 2993677"/>
                <a:gd name="connsiteY7" fmla="*/ 7271235 h 7305091"/>
                <a:gd name="connsiteX8" fmla="*/ 0 w 2993677"/>
                <a:gd name="connsiteY8" fmla="*/ 3652547 h 7305091"/>
                <a:gd name="connsiteX9" fmla="*/ 1158620 w 2993677"/>
                <a:gd name="connsiteY9" fmla="*/ 33859 h 7305091"/>
                <a:gd name="connsiteX10" fmla="*/ 1183858 w 2993677"/>
                <a:gd name="connsiteY10" fmla="*/ 0 h 730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3677" h="7305091">
                  <a:moveTo>
                    <a:pt x="1183858" y="0"/>
                  </a:moveTo>
                  <a:lnTo>
                    <a:pt x="2993677" y="0"/>
                  </a:lnTo>
                  <a:lnTo>
                    <a:pt x="2886635" y="112273"/>
                  </a:lnTo>
                  <a:cubicBezTo>
                    <a:pt x="2036778" y="1047324"/>
                    <a:pt x="1518804" y="2289446"/>
                    <a:pt x="1518804" y="3652546"/>
                  </a:cubicBezTo>
                  <a:cubicBezTo>
                    <a:pt x="1518804" y="5015647"/>
                    <a:pt x="2036778" y="6257768"/>
                    <a:pt x="2886635" y="7192819"/>
                  </a:cubicBezTo>
                  <a:lnTo>
                    <a:pt x="2993676" y="7305091"/>
                  </a:lnTo>
                  <a:lnTo>
                    <a:pt x="1183856" y="7305091"/>
                  </a:lnTo>
                  <a:lnTo>
                    <a:pt x="1158620" y="7271235"/>
                  </a:lnTo>
                  <a:cubicBezTo>
                    <a:pt x="427127" y="6238259"/>
                    <a:pt x="0" y="4992991"/>
                    <a:pt x="0" y="3652547"/>
                  </a:cubicBezTo>
                  <a:cubicBezTo>
                    <a:pt x="0" y="2312104"/>
                    <a:pt x="427127" y="1066835"/>
                    <a:pt x="1158620" y="33859"/>
                  </a:cubicBezTo>
                  <a:lnTo>
                    <a:pt x="1183858" y="0"/>
                  </a:lnTo>
                  <a:close/>
                </a:path>
              </a:pathLst>
            </a:custGeom>
            <a:solidFill>
              <a:srgbClr val="A5D4F7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2322728" y="-156917"/>
              <a:ext cx="7322386" cy="7244860"/>
            </a:xfrm>
            <a:custGeom>
              <a:avLst/>
              <a:gdLst>
                <a:gd name="connsiteX0" fmla="*/ 2925102 w 7486650"/>
                <a:gd name="connsiteY0" fmla="*/ 0 h 7305091"/>
                <a:gd name="connsiteX1" fmla="*/ 4561548 w 7486650"/>
                <a:gd name="connsiteY1" fmla="*/ 0 h 7305091"/>
                <a:gd name="connsiteX2" fmla="*/ 4678840 w 7486650"/>
                <a:gd name="connsiteY2" fmla="*/ 27071 h 7305091"/>
                <a:gd name="connsiteX3" fmla="*/ 7486650 w 7486650"/>
                <a:gd name="connsiteY3" fmla="*/ 3652546 h 7305091"/>
                <a:gd name="connsiteX4" fmla="*/ 4678840 w 7486650"/>
                <a:gd name="connsiteY4" fmla="*/ 7278021 h 7305091"/>
                <a:gd name="connsiteX5" fmla="*/ 4561552 w 7486650"/>
                <a:gd name="connsiteY5" fmla="*/ 7305091 h 7305091"/>
                <a:gd name="connsiteX6" fmla="*/ 2925098 w 7486650"/>
                <a:gd name="connsiteY6" fmla="*/ 7305091 h 7305091"/>
                <a:gd name="connsiteX7" fmla="*/ 2807810 w 7486650"/>
                <a:gd name="connsiteY7" fmla="*/ 7278021 h 7305091"/>
                <a:gd name="connsiteX8" fmla="*/ 0 w 7486650"/>
                <a:gd name="connsiteY8" fmla="*/ 3652546 h 7305091"/>
                <a:gd name="connsiteX9" fmla="*/ 2807810 w 7486650"/>
                <a:gd name="connsiteY9" fmla="*/ 27071 h 7305091"/>
                <a:gd name="connsiteX10" fmla="*/ 2925102 w 7486650"/>
                <a:gd name="connsiteY10" fmla="*/ 0 h 730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6650" h="7305091">
                  <a:moveTo>
                    <a:pt x="2925102" y="0"/>
                  </a:moveTo>
                  <a:lnTo>
                    <a:pt x="4561548" y="0"/>
                  </a:lnTo>
                  <a:lnTo>
                    <a:pt x="4678840" y="27071"/>
                  </a:lnTo>
                  <a:cubicBezTo>
                    <a:pt x="6293522" y="442510"/>
                    <a:pt x="7486650" y="1908193"/>
                    <a:pt x="7486650" y="3652546"/>
                  </a:cubicBezTo>
                  <a:cubicBezTo>
                    <a:pt x="7486650" y="5396899"/>
                    <a:pt x="6293522" y="6862582"/>
                    <a:pt x="4678840" y="7278021"/>
                  </a:cubicBezTo>
                  <a:lnTo>
                    <a:pt x="4561552" y="7305091"/>
                  </a:lnTo>
                  <a:lnTo>
                    <a:pt x="2925098" y="7305091"/>
                  </a:lnTo>
                  <a:lnTo>
                    <a:pt x="2807810" y="7278021"/>
                  </a:lnTo>
                  <a:cubicBezTo>
                    <a:pt x="1193128" y="6862582"/>
                    <a:pt x="0" y="5396899"/>
                    <a:pt x="0" y="3652546"/>
                  </a:cubicBezTo>
                  <a:cubicBezTo>
                    <a:pt x="0" y="1908193"/>
                    <a:pt x="1193128" y="442510"/>
                    <a:pt x="2807810" y="27071"/>
                  </a:cubicBezTo>
                  <a:lnTo>
                    <a:pt x="2925102" y="0"/>
                  </a:lnTo>
                  <a:close/>
                </a:path>
              </a:pathLst>
            </a:custGeom>
            <a:solidFill>
              <a:srgbClr val="92D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9691189" y="-156918"/>
              <a:ext cx="2927995" cy="7244860"/>
            </a:xfrm>
            <a:custGeom>
              <a:avLst/>
              <a:gdLst>
                <a:gd name="connsiteX0" fmla="*/ 0 w 2993679"/>
                <a:gd name="connsiteY0" fmla="*/ 0 h 7305091"/>
                <a:gd name="connsiteX1" fmla="*/ 1809821 w 2993679"/>
                <a:gd name="connsiteY1" fmla="*/ 0 h 7305091"/>
                <a:gd name="connsiteX2" fmla="*/ 1835059 w 2993679"/>
                <a:gd name="connsiteY2" fmla="*/ 33859 h 7305091"/>
                <a:gd name="connsiteX3" fmla="*/ 2993679 w 2993679"/>
                <a:gd name="connsiteY3" fmla="*/ 3652547 h 7305091"/>
                <a:gd name="connsiteX4" fmla="*/ 1835059 w 2993679"/>
                <a:gd name="connsiteY4" fmla="*/ 7271235 h 7305091"/>
                <a:gd name="connsiteX5" fmla="*/ 1809823 w 2993679"/>
                <a:gd name="connsiteY5" fmla="*/ 7305091 h 7305091"/>
                <a:gd name="connsiteX6" fmla="*/ 1 w 2993679"/>
                <a:gd name="connsiteY6" fmla="*/ 7305091 h 7305091"/>
                <a:gd name="connsiteX7" fmla="*/ 107042 w 2993679"/>
                <a:gd name="connsiteY7" fmla="*/ 7192819 h 7305091"/>
                <a:gd name="connsiteX8" fmla="*/ 1474873 w 2993679"/>
                <a:gd name="connsiteY8" fmla="*/ 3652546 h 7305091"/>
                <a:gd name="connsiteX9" fmla="*/ 107042 w 2993679"/>
                <a:gd name="connsiteY9" fmla="*/ 112273 h 7305091"/>
                <a:gd name="connsiteX10" fmla="*/ 0 w 2993679"/>
                <a:gd name="connsiteY10" fmla="*/ 0 h 730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3679" h="7305091">
                  <a:moveTo>
                    <a:pt x="0" y="0"/>
                  </a:moveTo>
                  <a:lnTo>
                    <a:pt x="1809821" y="0"/>
                  </a:lnTo>
                  <a:lnTo>
                    <a:pt x="1835059" y="33859"/>
                  </a:lnTo>
                  <a:cubicBezTo>
                    <a:pt x="2566552" y="1066835"/>
                    <a:pt x="2993679" y="2312104"/>
                    <a:pt x="2993679" y="3652547"/>
                  </a:cubicBezTo>
                  <a:cubicBezTo>
                    <a:pt x="2993679" y="4992991"/>
                    <a:pt x="2566552" y="6238259"/>
                    <a:pt x="1835059" y="7271235"/>
                  </a:cubicBezTo>
                  <a:lnTo>
                    <a:pt x="1809823" y="7305091"/>
                  </a:lnTo>
                  <a:lnTo>
                    <a:pt x="1" y="7305091"/>
                  </a:lnTo>
                  <a:lnTo>
                    <a:pt x="107042" y="7192819"/>
                  </a:lnTo>
                  <a:cubicBezTo>
                    <a:pt x="956899" y="6257768"/>
                    <a:pt x="1474873" y="5015647"/>
                    <a:pt x="1474873" y="3652546"/>
                  </a:cubicBezTo>
                  <a:cubicBezTo>
                    <a:pt x="1474873" y="2289446"/>
                    <a:pt x="956899" y="1047324"/>
                    <a:pt x="107042" y="112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D4F7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3917054" y="1143530"/>
              <a:ext cx="4357893" cy="4570941"/>
            </a:xfrm>
            <a:prstGeom prst="ellipse">
              <a:avLst/>
            </a:prstGeom>
            <a:solidFill>
              <a:srgbClr val="E4E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29A0F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КРОТ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51" y="1455034"/>
            <a:ext cx="5200749" cy="42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73</Words>
  <Application>Microsoft Office PowerPoint</Application>
  <PresentationFormat>Широкоэкранный</PresentationFormat>
  <Paragraphs>56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2023-03-03T16:51:57Z</dcterms:created>
  <dcterms:modified xsi:type="dcterms:W3CDTF">2023-10-16T14:46:47Z</dcterms:modified>
</cp:coreProperties>
</file>