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6" r:id="rId4"/>
    <p:sldId id="261" r:id="rId5"/>
    <p:sldId id="264" r:id="rId6"/>
    <p:sldId id="265" r:id="rId7"/>
    <p:sldId id="262" r:id="rId8"/>
    <p:sldId id="263" r:id="rId9"/>
    <p:sldId id="25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D8"/>
    <a:srgbClr val="F5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D8173-B4A5-4961-A25A-A30EEEBE8848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85898" y="6356351"/>
            <a:ext cx="3267501" cy="18092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12490" y="6356351"/>
            <a:ext cx="1841310" cy="167280"/>
          </a:xfrm>
          <a:prstGeom prst="rect">
            <a:avLst/>
          </a:prstGeom>
        </p:spPr>
        <p:txBody>
          <a:bodyPr/>
          <a:lstStyle/>
          <a:p>
            <a:fld id="{55E018B6-B168-4B61-9990-FCB736B02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76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5615" y="24229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16906" y="1825625"/>
            <a:ext cx="7436893" cy="2678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D8173-B4A5-4961-A25A-A30EEEBE8848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85898" y="6356351"/>
            <a:ext cx="3267501" cy="18092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12490" y="6356351"/>
            <a:ext cx="1841310" cy="167280"/>
          </a:xfrm>
          <a:prstGeom prst="rect">
            <a:avLst/>
          </a:prstGeom>
        </p:spPr>
        <p:txBody>
          <a:bodyPr/>
          <a:lstStyle/>
          <a:p>
            <a:fld id="{55E018B6-B168-4B61-9990-FCB736B02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72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D8173-B4A5-4961-A25A-A30EEEBE8848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85898" y="6356351"/>
            <a:ext cx="3267501" cy="18092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12490" y="6356351"/>
            <a:ext cx="1841310" cy="167280"/>
          </a:xfrm>
          <a:prstGeom prst="rect">
            <a:avLst/>
          </a:prstGeom>
        </p:spPr>
        <p:txBody>
          <a:bodyPr/>
          <a:lstStyle/>
          <a:p>
            <a:fld id="{55E018B6-B168-4B61-9990-FCB736B02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02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1201" y="2467070"/>
            <a:ext cx="7436893" cy="2678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D8173-B4A5-4961-A25A-A30EEEBE8848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85898" y="6356351"/>
            <a:ext cx="3267501" cy="18092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12490" y="6356351"/>
            <a:ext cx="1841310" cy="167280"/>
          </a:xfrm>
          <a:prstGeom prst="rect">
            <a:avLst/>
          </a:prstGeom>
        </p:spPr>
        <p:txBody>
          <a:bodyPr/>
          <a:lstStyle/>
          <a:p>
            <a:fld id="{55E018B6-B168-4B61-9990-FCB736B02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8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D8173-B4A5-4961-A25A-A30EEEBE8848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85898" y="6356351"/>
            <a:ext cx="3267501" cy="18092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12490" y="6356351"/>
            <a:ext cx="1841310" cy="167280"/>
          </a:xfrm>
          <a:prstGeom prst="rect">
            <a:avLst/>
          </a:prstGeom>
        </p:spPr>
        <p:txBody>
          <a:bodyPr/>
          <a:lstStyle/>
          <a:p>
            <a:fld id="{55E018B6-B168-4B61-9990-FCB736B02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8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5615" y="24229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D8173-B4A5-4961-A25A-A30EEEBE8848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85898" y="6356351"/>
            <a:ext cx="3267501" cy="18092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512490" y="6356351"/>
            <a:ext cx="1841310" cy="167280"/>
          </a:xfrm>
          <a:prstGeom prst="rect">
            <a:avLst/>
          </a:prstGeom>
        </p:spPr>
        <p:txBody>
          <a:bodyPr/>
          <a:lstStyle/>
          <a:p>
            <a:fld id="{55E018B6-B168-4B61-9990-FCB736B02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48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D8173-B4A5-4961-A25A-A30EEEBE8848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885898" y="6356351"/>
            <a:ext cx="3267501" cy="18092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512490" y="6356351"/>
            <a:ext cx="1841310" cy="167280"/>
          </a:xfrm>
          <a:prstGeom prst="rect">
            <a:avLst/>
          </a:prstGeom>
        </p:spPr>
        <p:txBody>
          <a:bodyPr/>
          <a:lstStyle/>
          <a:p>
            <a:fld id="{55E018B6-B168-4B61-9990-FCB736B02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3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5615" y="24229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D8173-B4A5-4961-A25A-A30EEEBE8848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885898" y="6356351"/>
            <a:ext cx="3267501" cy="18092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512490" y="6356351"/>
            <a:ext cx="1841310" cy="167280"/>
          </a:xfrm>
          <a:prstGeom prst="rect">
            <a:avLst/>
          </a:prstGeom>
        </p:spPr>
        <p:txBody>
          <a:bodyPr/>
          <a:lstStyle/>
          <a:p>
            <a:fld id="{55E018B6-B168-4B61-9990-FCB736B02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89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D8173-B4A5-4961-A25A-A30EEEBE8848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85898" y="6356351"/>
            <a:ext cx="3267501" cy="18092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12490" y="6356351"/>
            <a:ext cx="1841310" cy="167280"/>
          </a:xfrm>
          <a:prstGeom prst="rect">
            <a:avLst/>
          </a:prstGeom>
        </p:spPr>
        <p:txBody>
          <a:bodyPr/>
          <a:lstStyle/>
          <a:p>
            <a:fld id="{55E018B6-B168-4B61-9990-FCB736B02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73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D8173-B4A5-4961-A25A-A30EEEBE8848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85898" y="6356351"/>
            <a:ext cx="3267501" cy="18092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512490" y="6356351"/>
            <a:ext cx="1841310" cy="167280"/>
          </a:xfrm>
          <a:prstGeom prst="rect">
            <a:avLst/>
          </a:prstGeom>
        </p:spPr>
        <p:txBody>
          <a:bodyPr/>
          <a:lstStyle/>
          <a:p>
            <a:fld id="{55E018B6-B168-4B61-9990-FCB736B02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15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D8173-B4A5-4961-A25A-A30EEEBE8848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85898" y="6356351"/>
            <a:ext cx="3267501" cy="18092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512490" y="6356351"/>
            <a:ext cx="1841310" cy="167280"/>
          </a:xfrm>
          <a:prstGeom prst="rect">
            <a:avLst/>
          </a:prstGeom>
        </p:spPr>
        <p:txBody>
          <a:bodyPr/>
          <a:lstStyle/>
          <a:p>
            <a:fld id="{55E018B6-B168-4B61-9990-FCB736B02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2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2963531"/>
            <a:ext cx="12192000" cy="1487606"/>
          </a:xfrm>
          <a:prstGeom prst="rect">
            <a:avLst/>
          </a:prstGeom>
          <a:solidFill>
            <a:srgbClr val="F5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46" y="2348018"/>
            <a:ext cx="2265034" cy="16662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8" y="2462454"/>
            <a:ext cx="1535716" cy="15517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14" y="1923217"/>
            <a:ext cx="1497274" cy="208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3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399" y="644577"/>
            <a:ext cx="2556360" cy="33933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3043" y="923440"/>
            <a:ext cx="1892026" cy="20699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5" r="9759"/>
          <a:stretch/>
        </p:blipFill>
        <p:spPr>
          <a:xfrm>
            <a:off x="367644" y="109438"/>
            <a:ext cx="4572001" cy="23593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14005" r="3041" b="22191"/>
          <a:stretch/>
        </p:blipFill>
        <p:spPr>
          <a:xfrm>
            <a:off x="509469" y="4465152"/>
            <a:ext cx="10789369" cy="13531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06985" y="5593313"/>
            <a:ext cx="49837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Воспитатель Садыкова Татьяна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Мухаметовна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МБДОУ «Березовский детский сад №2»,                                                                                            Березовский район, Красноярский край</a:t>
            </a:r>
          </a:p>
        </p:txBody>
      </p:sp>
    </p:spTree>
    <p:extLst>
      <p:ext uri="{BB962C8B-B14F-4D97-AF65-F5344CB8AC3E}">
        <p14:creationId xmlns:p14="http://schemas.microsoft.com/office/powerpoint/2010/main" val="37945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4"/>
          <p:cNvGrpSpPr/>
          <p:nvPr/>
        </p:nvGrpSpPr>
        <p:grpSpPr>
          <a:xfrm>
            <a:off x="7199640" y="3579858"/>
            <a:ext cx="3270859" cy="2931956"/>
            <a:chOff x="7199640" y="3579858"/>
            <a:chExt cx="3270859" cy="2931956"/>
          </a:xfrm>
        </p:grpSpPr>
        <p:grpSp>
          <p:nvGrpSpPr>
            <p:cNvPr id="37" name="Группа 36"/>
            <p:cNvGrpSpPr/>
            <p:nvPr/>
          </p:nvGrpSpPr>
          <p:grpSpPr>
            <a:xfrm rot="871846">
              <a:off x="7199640" y="3579858"/>
              <a:ext cx="3090032" cy="2931956"/>
              <a:chOff x="685940" y="697304"/>
              <a:chExt cx="3236558" cy="3070986"/>
            </a:xfrm>
            <a:effectLst>
              <a:outerShdw blurRad="50800" dist="101600" dir="7800000" algn="tr" rotWithShape="0">
                <a:prstClr val="black">
                  <a:alpha val="22000"/>
                </a:prstClr>
              </a:outerShdw>
            </a:effectLst>
          </p:grpSpPr>
          <p:sp>
            <p:nvSpPr>
              <p:cNvPr id="38" name="Прямоугольник 37"/>
              <p:cNvSpPr/>
              <p:nvPr/>
            </p:nvSpPr>
            <p:spPr>
              <a:xfrm rot="20228503">
                <a:off x="685940" y="697304"/>
                <a:ext cx="3236558" cy="3070986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 rot="20213628">
                <a:off x="768696" y="775827"/>
                <a:ext cx="3071043" cy="29139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60791">
              <a:off x="7356456" y="3585211"/>
              <a:ext cx="3114043" cy="2580416"/>
            </a:xfrm>
            <a:prstGeom prst="rect">
              <a:avLst/>
            </a:prstGeom>
          </p:spPr>
        </p:pic>
      </p:grpSp>
      <p:grpSp>
        <p:nvGrpSpPr>
          <p:cNvPr id="9" name="3"/>
          <p:cNvGrpSpPr/>
          <p:nvPr/>
        </p:nvGrpSpPr>
        <p:grpSpPr>
          <a:xfrm>
            <a:off x="1665547" y="3508729"/>
            <a:ext cx="3090032" cy="2931956"/>
            <a:chOff x="1665547" y="3508729"/>
            <a:chExt cx="3090032" cy="2931956"/>
          </a:xfrm>
        </p:grpSpPr>
        <p:grpSp>
          <p:nvGrpSpPr>
            <p:cNvPr id="31" name="Группа 30"/>
            <p:cNvGrpSpPr/>
            <p:nvPr/>
          </p:nvGrpSpPr>
          <p:grpSpPr>
            <a:xfrm rot="2036375">
              <a:off x="1665547" y="3508729"/>
              <a:ext cx="3090032" cy="2931956"/>
              <a:chOff x="685940" y="697304"/>
              <a:chExt cx="3236558" cy="3070986"/>
            </a:xfrm>
            <a:effectLst>
              <a:outerShdw blurRad="50800" dist="101600" dir="3840000" algn="tl" rotWithShape="0">
                <a:prstClr val="black">
                  <a:alpha val="22000"/>
                </a:prstClr>
              </a:outerShdw>
            </a:effectLst>
          </p:grpSpPr>
          <p:sp>
            <p:nvSpPr>
              <p:cNvPr id="32" name="Прямоугольник 31"/>
              <p:cNvSpPr/>
              <p:nvPr/>
            </p:nvSpPr>
            <p:spPr>
              <a:xfrm rot="20228503">
                <a:off x="685940" y="697304"/>
                <a:ext cx="3236558" cy="3070986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 rot="20213628">
                <a:off x="768696" y="775827"/>
                <a:ext cx="3071043" cy="29139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5238">
              <a:off x="1693722" y="3536009"/>
              <a:ext cx="3033678" cy="2678821"/>
            </a:xfrm>
            <a:prstGeom prst="rect">
              <a:avLst/>
            </a:prstGeom>
          </p:spPr>
        </p:pic>
      </p:grpSp>
      <p:grpSp>
        <p:nvGrpSpPr>
          <p:cNvPr id="8" name="2"/>
          <p:cNvGrpSpPr/>
          <p:nvPr/>
        </p:nvGrpSpPr>
        <p:grpSpPr>
          <a:xfrm>
            <a:off x="7994696" y="594923"/>
            <a:ext cx="3194991" cy="2931956"/>
            <a:chOff x="7994696" y="594923"/>
            <a:chExt cx="3194991" cy="2931956"/>
          </a:xfrm>
        </p:grpSpPr>
        <p:grpSp>
          <p:nvGrpSpPr>
            <p:cNvPr id="34" name="Группа 33"/>
            <p:cNvGrpSpPr/>
            <p:nvPr/>
          </p:nvGrpSpPr>
          <p:grpSpPr>
            <a:xfrm rot="2677216">
              <a:off x="7994696" y="594923"/>
              <a:ext cx="3090032" cy="2931956"/>
              <a:chOff x="685940" y="697304"/>
              <a:chExt cx="3236558" cy="3070986"/>
            </a:xfrm>
            <a:effectLst>
              <a:outerShdw blurRad="50800" dist="101600" dir="4200000" algn="tl" rotWithShape="0">
                <a:prstClr val="black">
                  <a:alpha val="22000"/>
                </a:prstClr>
              </a:outerShdw>
            </a:effectLst>
          </p:grpSpPr>
          <p:sp>
            <p:nvSpPr>
              <p:cNvPr id="35" name="Прямоугольник 34"/>
              <p:cNvSpPr/>
              <p:nvPr/>
            </p:nvSpPr>
            <p:spPr>
              <a:xfrm rot="20228503">
                <a:off x="685940" y="697304"/>
                <a:ext cx="3236558" cy="3070986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 rot="20213628">
                <a:off x="768696" y="775827"/>
                <a:ext cx="3071043" cy="29139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9309">
              <a:off x="8368896" y="752430"/>
              <a:ext cx="2820791" cy="2470817"/>
            </a:xfrm>
            <a:prstGeom prst="rect">
              <a:avLst/>
            </a:prstGeom>
          </p:spPr>
        </p:pic>
      </p:grpSp>
      <p:grpSp>
        <p:nvGrpSpPr>
          <p:cNvPr id="7" name="1"/>
          <p:cNvGrpSpPr/>
          <p:nvPr/>
        </p:nvGrpSpPr>
        <p:grpSpPr>
          <a:xfrm>
            <a:off x="657490" y="554693"/>
            <a:ext cx="3326647" cy="3047336"/>
            <a:chOff x="657490" y="554693"/>
            <a:chExt cx="3326647" cy="3047336"/>
          </a:xfrm>
        </p:grpSpPr>
        <p:grpSp>
          <p:nvGrpSpPr>
            <p:cNvPr id="21" name="Группа 20"/>
            <p:cNvGrpSpPr/>
            <p:nvPr/>
          </p:nvGrpSpPr>
          <p:grpSpPr>
            <a:xfrm rot="409898">
              <a:off x="894105" y="554693"/>
              <a:ext cx="3090032" cy="2931956"/>
              <a:chOff x="685940" y="697304"/>
              <a:chExt cx="3236558" cy="3070986"/>
            </a:xfrm>
            <a:effectLst>
              <a:outerShdw blurRad="50800" dist="101600" dir="7800000" algn="tr" rotWithShape="0">
                <a:prstClr val="black">
                  <a:alpha val="22000"/>
                </a:prstClr>
              </a:outerShdw>
            </a:effectLst>
          </p:grpSpPr>
          <p:sp>
            <p:nvSpPr>
              <p:cNvPr id="17" name="Прямоугольник 16"/>
              <p:cNvSpPr/>
              <p:nvPr/>
            </p:nvSpPr>
            <p:spPr>
              <a:xfrm rot="20228503">
                <a:off x="685940" y="697304"/>
                <a:ext cx="3236558" cy="3070986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 rot="20213628">
                <a:off x="768696" y="775827"/>
                <a:ext cx="3071043" cy="29139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4902">
              <a:off x="657490" y="680882"/>
              <a:ext cx="2870782" cy="2921147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98" y="1606178"/>
            <a:ext cx="1707885" cy="28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0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71" y="1723697"/>
            <a:ext cx="1518615" cy="2519827"/>
          </a:xfrm>
          <a:prstGeom prst="rect">
            <a:avLst/>
          </a:prstGeom>
        </p:spPr>
      </p:pic>
      <p:grpSp>
        <p:nvGrpSpPr>
          <p:cNvPr id="10" name="4"/>
          <p:cNvGrpSpPr/>
          <p:nvPr/>
        </p:nvGrpSpPr>
        <p:grpSpPr>
          <a:xfrm>
            <a:off x="6745943" y="3537073"/>
            <a:ext cx="3543729" cy="2974741"/>
            <a:chOff x="6745943" y="3537073"/>
            <a:chExt cx="3543729" cy="2974741"/>
          </a:xfrm>
        </p:grpSpPr>
        <p:grpSp>
          <p:nvGrpSpPr>
            <p:cNvPr id="37" name="Группа 36"/>
            <p:cNvGrpSpPr/>
            <p:nvPr/>
          </p:nvGrpSpPr>
          <p:grpSpPr>
            <a:xfrm rot="871846">
              <a:off x="7199640" y="3579858"/>
              <a:ext cx="3090032" cy="2931956"/>
              <a:chOff x="685940" y="697304"/>
              <a:chExt cx="3236558" cy="3070986"/>
            </a:xfrm>
            <a:effectLst>
              <a:outerShdw blurRad="50800" dist="101600" dir="7800000" algn="tr" rotWithShape="0">
                <a:prstClr val="black">
                  <a:alpha val="22000"/>
                </a:prstClr>
              </a:outerShdw>
            </a:effectLst>
          </p:grpSpPr>
          <p:sp>
            <p:nvSpPr>
              <p:cNvPr id="38" name="Прямоугольник 37"/>
              <p:cNvSpPr/>
              <p:nvPr/>
            </p:nvSpPr>
            <p:spPr>
              <a:xfrm rot="20228503">
                <a:off x="685940" y="697304"/>
                <a:ext cx="3236558" cy="3070986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 rot="20213628">
                <a:off x="768696" y="775827"/>
                <a:ext cx="3071043" cy="2913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8512">
              <a:off x="6745943" y="3537073"/>
              <a:ext cx="2870384" cy="2601022"/>
            </a:xfrm>
            <a:prstGeom prst="rect">
              <a:avLst/>
            </a:prstGeom>
          </p:spPr>
        </p:pic>
      </p:grpSp>
      <p:grpSp>
        <p:nvGrpSpPr>
          <p:cNvPr id="9" name="3"/>
          <p:cNvGrpSpPr/>
          <p:nvPr/>
        </p:nvGrpSpPr>
        <p:grpSpPr>
          <a:xfrm>
            <a:off x="1665547" y="3508729"/>
            <a:ext cx="3431088" cy="2931956"/>
            <a:chOff x="1665547" y="3508729"/>
            <a:chExt cx="3431088" cy="2931956"/>
          </a:xfrm>
        </p:grpSpPr>
        <p:grpSp>
          <p:nvGrpSpPr>
            <p:cNvPr id="31" name="Группа 30"/>
            <p:cNvGrpSpPr/>
            <p:nvPr/>
          </p:nvGrpSpPr>
          <p:grpSpPr>
            <a:xfrm rot="2036375">
              <a:off x="1665547" y="3508729"/>
              <a:ext cx="3090032" cy="2931956"/>
              <a:chOff x="685940" y="697304"/>
              <a:chExt cx="3236558" cy="3070986"/>
            </a:xfrm>
            <a:effectLst>
              <a:outerShdw blurRad="50800" dist="101600" dir="3840000" algn="tl" rotWithShape="0">
                <a:prstClr val="black">
                  <a:alpha val="22000"/>
                </a:prstClr>
              </a:outerShdw>
            </a:effectLst>
          </p:grpSpPr>
          <p:sp>
            <p:nvSpPr>
              <p:cNvPr id="32" name="Прямоугольник 31"/>
              <p:cNvSpPr/>
              <p:nvPr/>
            </p:nvSpPr>
            <p:spPr>
              <a:xfrm rot="20228503">
                <a:off x="685940" y="697304"/>
                <a:ext cx="3236558" cy="3070986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 rot="20213628">
                <a:off x="768696" y="775827"/>
                <a:ext cx="3071043" cy="2913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8875" flipH="1">
              <a:off x="2607392" y="3707018"/>
              <a:ext cx="2489243" cy="2296351"/>
            </a:xfrm>
            <a:prstGeom prst="rect">
              <a:avLst/>
            </a:prstGeom>
          </p:spPr>
        </p:pic>
      </p:grpSp>
      <p:grpSp>
        <p:nvGrpSpPr>
          <p:cNvPr id="8" name="2"/>
          <p:cNvGrpSpPr/>
          <p:nvPr/>
        </p:nvGrpSpPr>
        <p:grpSpPr>
          <a:xfrm>
            <a:off x="7994696" y="594923"/>
            <a:ext cx="3090032" cy="2931956"/>
            <a:chOff x="7994696" y="594923"/>
            <a:chExt cx="3090032" cy="2931956"/>
          </a:xfrm>
        </p:grpSpPr>
        <p:grpSp>
          <p:nvGrpSpPr>
            <p:cNvPr id="34" name="Группа 33"/>
            <p:cNvGrpSpPr/>
            <p:nvPr/>
          </p:nvGrpSpPr>
          <p:grpSpPr>
            <a:xfrm rot="2677216">
              <a:off x="7994696" y="594923"/>
              <a:ext cx="3090032" cy="2931956"/>
              <a:chOff x="685940" y="697304"/>
              <a:chExt cx="3236558" cy="3070986"/>
            </a:xfrm>
            <a:effectLst>
              <a:outerShdw blurRad="50800" dist="101600" dir="4200000" algn="tl" rotWithShape="0">
                <a:prstClr val="black">
                  <a:alpha val="22000"/>
                </a:prstClr>
              </a:outerShdw>
            </a:effectLst>
          </p:grpSpPr>
          <p:sp>
            <p:nvSpPr>
              <p:cNvPr id="35" name="Прямоугольник 34"/>
              <p:cNvSpPr/>
              <p:nvPr/>
            </p:nvSpPr>
            <p:spPr>
              <a:xfrm rot="20228503">
                <a:off x="685940" y="697304"/>
                <a:ext cx="3236558" cy="3070986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 rot="20213628">
                <a:off x="768696" y="775827"/>
                <a:ext cx="3071043" cy="2913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99997" flipH="1">
              <a:off x="8188296" y="820693"/>
              <a:ext cx="1821621" cy="2470817"/>
            </a:xfrm>
            <a:prstGeom prst="rect">
              <a:avLst/>
            </a:prstGeom>
          </p:spPr>
        </p:pic>
      </p:grpSp>
      <p:grpSp>
        <p:nvGrpSpPr>
          <p:cNvPr id="7" name="1"/>
          <p:cNvGrpSpPr/>
          <p:nvPr/>
        </p:nvGrpSpPr>
        <p:grpSpPr>
          <a:xfrm>
            <a:off x="894105" y="427849"/>
            <a:ext cx="3479460" cy="3058800"/>
            <a:chOff x="894105" y="427849"/>
            <a:chExt cx="3479460" cy="3058800"/>
          </a:xfrm>
        </p:grpSpPr>
        <p:grpSp>
          <p:nvGrpSpPr>
            <p:cNvPr id="21" name="Группа 20"/>
            <p:cNvGrpSpPr/>
            <p:nvPr/>
          </p:nvGrpSpPr>
          <p:grpSpPr>
            <a:xfrm rot="409898">
              <a:off x="894105" y="554693"/>
              <a:ext cx="3090032" cy="2931956"/>
              <a:chOff x="685940" y="697304"/>
              <a:chExt cx="3236558" cy="3070986"/>
            </a:xfrm>
            <a:effectLst>
              <a:outerShdw blurRad="50800" dist="101600" dir="7800000" algn="tr" rotWithShape="0">
                <a:prstClr val="black">
                  <a:alpha val="22000"/>
                </a:prstClr>
              </a:outerShdw>
            </a:effectLst>
          </p:grpSpPr>
          <p:sp>
            <p:nvSpPr>
              <p:cNvPr id="17" name="Прямоугольник 16"/>
              <p:cNvSpPr/>
              <p:nvPr/>
            </p:nvSpPr>
            <p:spPr>
              <a:xfrm rot="20228503">
                <a:off x="685940" y="697304"/>
                <a:ext cx="3236558" cy="3070986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 rot="20213628">
                <a:off x="768696" y="775827"/>
                <a:ext cx="3071043" cy="2913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4902">
              <a:off x="1827564" y="427849"/>
              <a:ext cx="2546001" cy="2826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8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71" y="1723697"/>
            <a:ext cx="1518615" cy="2519827"/>
          </a:xfrm>
          <a:prstGeom prst="rect">
            <a:avLst/>
          </a:prstGeom>
        </p:spPr>
      </p:pic>
      <p:grpSp>
        <p:nvGrpSpPr>
          <p:cNvPr id="10" name="4"/>
          <p:cNvGrpSpPr/>
          <p:nvPr/>
        </p:nvGrpSpPr>
        <p:grpSpPr>
          <a:xfrm>
            <a:off x="6869527" y="3579858"/>
            <a:ext cx="3420145" cy="2931956"/>
            <a:chOff x="6869527" y="3579858"/>
            <a:chExt cx="3420145" cy="2931956"/>
          </a:xfrm>
        </p:grpSpPr>
        <p:grpSp>
          <p:nvGrpSpPr>
            <p:cNvPr id="37" name="Группа 36"/>
            <p:cNvGrpSpPr/>
            <p:nvPr/>
          </p:nvGrpSpPr>
          <p:grpSpPr>
            <a:xfrm rot="871846">
              <a:off x="7199640" y="3579858"/>
              <a:ext cx="3090032" cy="2931956"/>
              <a:chOff x="685940" y="697304"/>
              <a:chExt cx="3236558" cy="3070986"/>
            </a:xfrm>
            <a:effectLst>
              <a:outerShdw blurRad="50800" dist="101600" dir="7800000" algn="tr" rotWithShape="0">
                <a:prstClr val="black">
                  <a:alpha val="22000"/>
                </a:prstClr>
              </a:outerShdw>
            </a:effectLst>
          </p:grpSpPr>
          <p:sp>
            <p:nvSpPr>
              <p:cNvPr id="38" name="Прямоугольник 37"/>
              <p:cNvSpPr/>
              <p:nvPr/>
            </p:nvSpPr>
            <p:spPr>
              <a:xfrm rot="20228503">
                <a:off x="685940" y="697304"/>
                <a:ext cx="3236558" cy="3070986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 rot="20213628">
                <a:off x="768696" y="775827"/>
                <a:ext cx="3071043" cy="2913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60791">
              <a:off x="6869527" y="3857923"/>
              <a:ext cx="2742961" cy="2580416"/>
            </a:xfrm>
            <a:prstGeom prst="rect">
              <a:avLst/>
            </a:prstGeom>
          </p:spPr>
        </p:pic>
      </p:grpSp>
      <p:grpSp>
        <p:nvGrpSpPr>
          <p:cNvPr id="9" name="3"/>
          <p:cNvGrpSpPr/>
          <p:nvPr/>
        </p:nvGrpSpPr>
        <p:grpSpPr>
          <a:xfrm>
            <a:off x="1665547" y="3508729"/>
            <a:ext cx="3090032" cy="2931956"/>
            <a:chOff x="1665547" y="3508729"/>
            <a:chExt cx="3090032" cy="2931956"/>
          </a:xfrm>
        </p:grpSpPr>
        <p:grpSp>
          <p:nvGrpSpPr>
            <p:cNvPr id="31" name="Группа 30"/>
            <p:cNvGrpSpPr/>
            <p:nvPr/>
          </p:nvGrpSpPr>
          <p:grpSpPr>
            <a:xfrm rot="2036375">
              <a:off x="1665547" y="3508729"/>
              <a:ext cx="3090032" cy="2931956"/>
              <a:chOff x="685940" y="697304"/>
              <a:chExt cx="3236558" cy="3070986"/>
            </a:xfrm>
            <a:effectLst>
              <a:outerShdw blurRad="50800" dist="101600" dir="3840000" algn="tl" rotWithShape="0">
                <a:prstClr val="black">
                  <a:alpha val="22000"/>
                </a:prstClr>
              </a:outerShdw>
            </a:effectLst>
          </p:grpSpPr>
          <p:sp>
            <p:nvSpPr>
              <p:cNvPr id="32" name="Прямоугольник 31"/>
              <p:cNvSpPr/>
              <p:nvPr/>
            </p:nvSpPr>
            <p:spPr>
              <a:xfrm rot="20228503">
                <a:off x="685940" y="697304"/>
                <a:ext cx="3236558" cy="3070986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 rot="20213628">
                <a:off x="768696" y="775827"/>
                <a:ext cx="3071043" cy="2913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4762" flipH="1">
              <a:off x="2049816" y="3543112"/>
              <a:ext cx="2513659" cy="2664479"/>
            </a:xfrm>
            <a:prstGeom prst="rect">
              <a:avLst/>
            </a:prstGeom>
          </p:spPr>
        </p:pic>
      </p:grpSp>
      <p:grpSp>
        <p:nvGrpSpPr>
          <p:cNvPr id="8" name="2"/>
          <p:cNvGrpSpPr/>
          <p:nvPr/>
        </p:nvGrpSpPr>
        <p:grpSpPr>
          <a:xfrm>
            <a:off x="7578376" y="594923"/>
            <a:ext cx="3506352" cy="2931956"/>
            <a:chOff x="7578376" y="594923"/>
            <a:chExt cx="3506352" cy="2931956"/>
          </a:xfrm>
        </p:grpSpPr>
        <p:grpSp>
          <p:nvGrpSpPr>
            <p:cNvPr id="34" name="Группа 33"/>
            <p:cNvGrpSpPr/>
            <p:nvPr/>
          </p:nvGrpSpPr>
          <p:grpSpPr>
            <a:xfrm rot="2677216">
              <a:off x="7994696" y="594923"/>
              <a:ext cx="3090032" cy="2931956"/>
              <a:chOff x="685940" y="697304"/>
              <a:chExt cx="3236558" cy="3070986"/>
            </a:xfrm>
            <a:effectLst>
              <a:outerShdw blurRad="50800" dist="101600" dir="4200000" algn="tl" rotWithShape="0">
                <a:prstClr val="black">
                  <a:alpha val="22000"/>
                </a:prstClr>
              </a:outerShdw>
            </a:effectLst>
          </p:grpSpPr>
          <p:sp>
            <p:nvSpPr>
              <p:cNvPr id="35" name="Прямоугольник 34"/>
              <p:cNvSpPr/>
              <p:nvPr/>
            </p:nvSpPr>
            <p:spPr>
              <a:xfrm rot="20228503">
                <a:off x="685940" y="697304"/>
                <a:ext cx="3236558" cy="3070986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 rot="20213628">
                <a:off x="768696" y="775827"/>
                <a:ext cx="3071043" cy="2913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9309">
              <a:off x="7578376" y="868225"/>
              <a:ext cx="2820791" cy="2221820"/>
            </a:xfrm>
            <a:prstGeom prst="rect">
              <a:avLst/>
            </a:prstGeom>
          </p:spPr>
        </p:pic>
      </p:grpSp>
      <p:grpSp>
        <p:nvGrpSpPr>
          <p:cNvPr id="7" name="1"/>
          <p:cNvGrpSpPr/>
          <p:nvPr/>
        </p:nvGrpSpPr>
        <p:grpSpPr>
          <a:xfrm>
            <a:off x="894105" y="554693"/>
            <a:ext cx="3246685" cy="3015342"/>
            <a:chOff x="894105" y="554693"/>
            <a:chExt cx="3246685" cy="3015342"/>
          </a:xfrm>
        </p:grpSpPr>
        <p:grpSp>
          <p:nvGrpSpPr>
            <p:cNvPr id="21" name="Группа 20"/>
            <p:cNvGrpSpPr/>
            <p:nvPr/>
          </p:nvGrpSpPr>
          <p:grpSpPr>
            <a:xfrm rot="409898">
              <a:off x="894105" y="554693"/>
              <a:ext cx="3090032" cy="2931956"/>
              <a:chOff x="685940" y="697304"/>
              <a:chExt cx="3236558" cy="3070986"/>
            </a:xfrm>
            <a:effectLst>
              <a:outerShdw blurRad="50800" dist="101600" dir="7800000" algn="tr" rotWithShape="0">
                <a:prstClr val="black">
                  <a:alpha val="22000"/>
                </a:prstClr>
              </a:outerShdw>
            </a:effectLst>
          </p:grpSpPr>
          <p:sp>
            <p:nvSpPr>
              <p:cNvPr id="17" name="Прямоугольник 16"/>
              <p:cNvSpPr/>
              <p:nvPr/>
            </p:nvSpPr>
            <p:spPr>
              <a:xfrm rot="20228503">
                <a:off x="685940" y="697304"/>
                <a:ext cx="3236558" cy="3070986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 rot="20213628">
                <a:off x="768696" y="775827"/>
                <a:ext cx="3071043" cy="2913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4902">
              <a:off x="1400755" y="648888"/>
              <a:ext cx="2740035" cy="2921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94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71" y="1723697"/>
            <a:ext cx="1518615" cy="2519827"/>
          </a:xfrm>
          <a:prstGeom prst="rect">
            <a:avLst/>
          </a:prstGeom>
        </p:spPr>
      </p:pic>
      <p:grpSp>
        <p:nvGrpSpPr>
          <p:cNvPr id="10" name="4"/>
          <p:cNvGrpSpPr/>
          <p:nvPr/>
        </p:nvGrpSpPr>
        <p:grpSpPr>
          <a:xfrm>
            <a:off x="7066691" y="3579858"/>
            <a:ext cx="3222981" cy="2931956"/>
            <a:chOff x="7066691" y="3579858"/>
            <a:chExt cx="3222981" cy="2931956"/>
          </a:xfrm>
        </p:grpSpPr>
        <p:grpSp>
          <p:nvGrpSpPr>
            <p:cNvPr id="37" name="Группа 36"/>
            <p:cNvGrpSpPr/>
            <p:nvPr/>
          </p:nvGrpSpPr>
          <p:grpSpPr>
            <a:xfrm rot="871846">
              <a:off x="7199640" y="3579858"/>
              <a:ext cx="3090032" cy="2931956"/>
              <a:chOff x="685940" y="697304"/>
              <a:chExt cx="3236558" cy="3070986"/>
            </a:xfrm>
            <a:effectLst>
              <a:outerShdw blurRad="50800" dist="101600" dir="7800000" algn="tr" rotWithShape="0">
                <a:prstClr val="black">
                  <a:alpha val="22000"/>
                </a:prstClr>
              </a:outerShdw>
            </a:effectLst>
          </p:grpSpPr>
          <p:sp>
            <p:nvSpPr>
              <p:cNvPr id="38" name="Прямоугольник 37"/>
              <p:cNvSpPr/>
              <p:nvPr/>
            </p:nvSpPr>
            <p:spPr>
              <a:xfrm rot="20228503">
                <a:off x="685940" y="697304"/>
                <a:ext cx="3236558" cy="3070986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 rot="20213628">
                <a:off x="768696" y="775827"/>
                <a:ext cx="3071043" cy="2913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60791">
              <a:off x="7066691" y="3580666"/>
              <a:ext cx="2742961" cy="2556997"/>
            </a:xfrm>
            <a:prstGeom prst="rect">
              <a:avLst/>
            </a:prstGeom>
          </p:spPr>
        </p:pic>
      </p:grpSp>
      <p:grpSp>
        <p:nvGrpSpPr>
          <p:cNvPr id="9" name="3"/>
          <p:cNvGrpSpPr/>
          <p:nvPr/>
        </p:nvGrpSpPr>
        <p:grpSpPr>
          <a:xfrm>
            <a:off x="1665547" y="3508729"/>
            <a:ext cx="3102888" cy="2931956"/>
            <a:chOff x="1665547" y="3508729"/>
            <a:chExt cx="3102888" cy="2931956"/>
          </a:xfrm>
        </p:grpSpPr>
        <p:grpSp>
          <p:nvGrpSpPr>
            <p:cNvPr id="31" name="Группа 30"/>
            <p:cNvGrpSpPr/>
            <p:nvPr/>
          </p:nvGrpSpPr>
          <p:grpSpPr>
            <a:xfrm rot="2036375">
              <a:off x="1665547" y="3508729"/>
              <a:ext cx="3090032" cy="2931956"/>
              <a:chOff x="685940" y="697304"/>
              <a:chExt cx="3236558" cy="3070986"/>
            </a:xfrm>
            <a:effectLst>
              <a:outerShdw blurRad="50800" dist="101600" dir="3840000" algn="tl" rotWithShape="0">
                <a:prstClr val="black">
                  <a:alpha val="22000"/>
                </a:prstClr>
              </a:outerShdw>
            </a:effectLst>
          </p:grpSpPr>
          <p:sp>
            <p:nvSpPr>
              <p:cNvPr id="32" name="Прямоугольник 31"/>
              <p:cNvSpPr/>
              <p:nvPr/>
            </p:nvSpPr>
            <p:spPr>
              <a:xfrm rot="20228503">
                <a:off x="685940" y="697304"/>
                <a:ext cx="3236558" cy="3070986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 rot="20213628">
                <a:off x="768696" y="775827"/>
                <a:ext cx="3071043" cy="2913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01729" flipH="1">
              <a:off x="2523621" y="3656954"/>
              <a:ext cx="2244814" cy="2455865"/>
            </a:xfrm>
            <a:prstGeom prst="rect">
              <a:avLst/>
            </a:prstGeom>
          </p:spPr>
        </p:pic>
      </p:grpSp>
      <p:grpSp>
        <p:nvGrpSpPr>
          <p:cNvPr id="8" name="2"/>
          <p:cNvGrpSpPr/>
          <p:nvPr/>
        </p:nvGrpSpPr>
        <p:grpSpPr>
          <a:xfrm>
            <a:off x="7782053" y="594923"/>
            <a:ext cx="3302675" cy="2931956"/>
            <a:chOff x="7782053" y="594923"/>
            <a:chExt cx="3302675" cy="2931956"/>
          </a:xfrm>
        </p:grpSpPr>
        <p:grpSp>
          <p:nvGrpSpPr>
            <p:cNvPr id="34" name="Группа 33"/>
            <p:cNvGrpSpPr/>
            <p:nvPr/>
          </p:nvGrpSpPr>
          <p:grpSpPr>
            <a:xfrm rot="2677216">
              <a:off x="7994696" y="594923"/>
              <a:ext cx="3090032" cy="2931956"/>
              <a:chOff x="685940" y="697304"/>
              <a:chExt cx="3236558" cy="3070986"/>
            </a:xfrm>
            <a:effectLst>
              <a:outerShdw blurRad="50800" dist="101600" dir="4200000" algn="tl" rotWithShape="0">
                <a:prstClr val="black">
                  <a:alpha val="22000"/>
                </a:prstClr>
              </a:outerShdw>
            </a:effectLst>
          </p:grpSpPr>
          <p:sp>
            <p:nvSpPr>
              <p:cNvPr id="35" name="Прямоугольник 34"/>
              <p:cNvSpPr/>
              <p:nvPr/>
            </p:nvSpPr>
            <p:spPr>
              <a:xfrm rot="20228503">
                <a:off x="685940" y="697304"/>
                <a:ext cx="3236558" cy="3070986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 rot="20213628">
                <a:off x="768696" y="775827"/>
                <a:ext cx="3071043" cy="2913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9309">
              <a:off x="7782053" y="836228"/>
              <a:ext cx="2102183" cy="2221820"/>
            </a:xfrm>
            <a:prstGeom prst="rect">
              <a:avLst/>
            </a:prstGeom>
          </p:spPr>
        </p:pic>
      </p:grpSp>
      <p:grpSp>
        <p:nvGrpSpPr>
          <p:cNvPr id="7" name="1"/>
          <p:cNvGrpSpPr/>
          <p:nvPr/>
        </p:nvGrpSpPr>
        <p:grpSpPr>
          <a:xfrm>
            <a:off x="894105" y="554693"/>
            <a:ext cx="3190610" cy="2931956"/>
            <a:chOff x="894105" y="554693"/>
            <a:chExt cx="3190610" cy="2931956"/>
          </a:xfrm>
        </p:grpSpPr>
        <p:grpSp>
          <p:nvGrpSpPr>
            <p:cNvPr id="21" name="Группа 20"/>
            <p:cNvGrpSpPr/>
            <p:nvPr/>
          </p:nvGrpSpPr>
          <p:grpSpPr>
            <a:xfrm rot="409898">
              <a:off x="894105" y="554693"/>
              <a:ext cx="3090032" cy="2931956"/>
              <a:chOff x="685940" y="697304"/>
              <a:chExt cx="3236558" cy="3070986"/>
            </a:xfrm>
            <a:effectLst>
              <a:outerShdw blurRad="50800" dist="101600" dir="7800000" algn="tr" rotWithShape="0">
                <a:prstClr val="black">
                  <a:alpha val="22000"/>
                </a:prstClr>
              </a:outerShdw>
            </a:effectLst>
          </p:grpSpPr>
          <p:sp>
            <p:nvSpPr>
              <p:cNvPr id="17" name="Прямоугольник 16"/>
              <p:cNvSpPr/>
              <p:nvPr/>
            </p:nvSpPr>
            <p:spPr>
              <a:xfrm rot="20228503">
                <a:off x="685940" y="697304"/>
                <a:ext cx="3236558" cy="3070986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 rot="20213628">
                <a:off x="768696" y="775827"/>
                <a:ext cx="3071043" cy="2913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4902">
              <a:off x="1654109" y="959958"/>
              <a:ext cx="2430606" cy="2379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359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71" y="1723697"/>
            <a:ext cx="1518615" cy="2519827"/>
          </a:xfrm>
          <a:prstGeom prst="rect">
            <a:avLst/>
          </a:prstGeom>
        </p:spPr>
      </p:pic>
      <p:grpSp>
        <p:nvGrpSpPr>
          <p:cNvPr id="10" name="4"/>
          <p:cNvGrpSpPr/>
          <p:nvPr/>
        </p:nvGrpSpPr>
        <p:grpSpPr>
          <a:xfrm>
            <a:off x="7199640" y="3579858"/>
            <a:ext cx="3090032" cy="2931956"/>
            <a:chOff x="7199640" y="3579858"/>
            <a:chExt cx="3090032" cy="2931956"/>
          </a:xfrm>
        </p:grpSpPr>
        <p:grpSp>
          <p:nvGrpSpPr>
            <p:cNvPr id="37" name="Группа 36"/>
            <p:cNvGrpSpPr/>
            <p:nvPr/>
          </p:nvGrpSpPr>
          <p:grpSpPr>
            <a:xfrm rot="871846">
              <a:off x="7199640" y="3579858"/>
              <a:ext cx="3090032" cy="2931956"/>
              <a:chOff x="685940" y="697304"/>
              <a:chExt cx="3236558" cy="3070986"/>
            </a:xfrm>
            <a:effectLst>
              <a:outerShdw blurRad="50800" dist="101600" dir="7800000" algn="tr" rotWithShape="0">
                <a:prstClr val="black">
                  <a:alpha val="22000"/>
                </a:prstClr>
              </a:outerShdw>
            </a:effectLst>
          </p:grpSpPr>
          <p:sp>
            <p:nvSpPr>
              <p:cNvPr id="38" name="Прямоугольник 37"/>
              <p:cNvSpPr/>
              <p:nvPr/>
            </p:nvSpPr>
            <p:spPr>
              <a:xfrm rot="20228503">
                <a:off x="685940" y="697304"/>
                <a:ext cx="3236558" cy="3070986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 rot="20213628">
                <a:off x="768696" y="775827"/>
                <a:ext cx="3071043" cy="2913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54651" y="4162038"/>
              <a:ext cx="2432451" cy="1796793"/>
            </a:xfrm>
            <a:prstGeom prst="rect">
              <a:avLst/>
            </a:prstGeom>
          </p:spPr>
        </p:pic>
      </p:grpSp>
      <p:grpSp>
        <p:nvGrpSpPr>
          <p:cNvPr id="9" name="3"/>
          <p:cNvGrpSpPr/>
          <p:nvPr/>
        </p:nvGrpSpPr>
        <p:grpSpPr>
          <a:xfrm>
            <a:off x="1665547" y="3508729"/>
            <a:ext cx="3090032" cy="2931956"/>
            <a:chOff x="1665547" y="3508729"/>
            <a:chExt cx="3090032" cy="2931956"/>
          </a:xfrm>
        </p:grpSpPr>
        <p:grpSp>
          <p:nvGrpSpPr>
            <p:cNvPr id="31" name="Группа 30"/>
            <p:cNvGrpSpPr/>
            <p:nvPr/>
          </p:nvGrpSpPr>
          <p:grpSpPr>
            <a:xfrm rot="2036375">
              <a:off x="1665547" y="3508729"/>
              <a:ext cx="3090032" cy="2931956"/>
              <a:chOff x="685940" y="697304"/>
              <a:chExt cx="3236558" cy="3070986"/>
            </a:xfrm>
            <a:effectLst>
              <a:outerShdw blurRad="50800" dist="101600" dir="3840000" algn="tl" rotWithShape="0">
                <a:prstClr val="black">
                  <a:alpha val="22000"/>
                </a:prstClr>
              </a:outerShdw>
            </a:effectLst>
          </p:grpSpPr>
          <p:sp>
            <p:nvSpPr>
              <p:cNvPr id="32" name="Прямоугольник 31"/>
              <p:cNvSpPr/>
              <p:nvPr/>
            </p:nvSpPr>
            <p:spPr>
              <a:xfrm rot="20228503">
                <a:off x="685940" y="697304"/>
                <a:ext cx="3236558" cy="3070986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 rot="20213628">
                <a:off x="768696" y="775827"/>
                <a:ext cx="3071043" cy="2913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19192">
              <a:off x="2294047" y="4440874"/>
              <a:ext cx="2430922" cy="1788264"/>
            </a:xfrm>
            <a:prstGeom prst="rect">
              <a:avLst/>
            </a:prstGeom>
          </p:spPr>
        </p:pic>
      </p:grpSp>
      <p:grpSp>
        <p:nvGrpSpPr>
          <p:cNvPr id="8" name="2"/>
          <p:cNvGrpSpPr/>
          <p:nvPr/>
        </p:nvGrpSpPr>
        <p:grpSpPr>
          <a:xfrm>
            <a:off x="7994696" y="594923"/>
            <a:ext cx="3090032" cy="2931956"/>
            <a:chOff x="7994696" y="594923"/>
            <a:chExt cx="3090032" cy="2931956"/>
          </a:xfrm>
        </p:grpSpPr>
        <p:grpSp>
          <p:nvGrpSpPr>
            <p:cNvPr id="34" name="Группа 33"/>
            <p:cNvGrpSpPr/>
            <p:nvPr/>
          </p:nvGrpSpPr>
          <p:grpSpPr>
            <a:xfrm rot="2677216">
              <a:off x="7994696" y="594923"/>
              <a:ext cx="3090032" cy="2931956"/>
              <a:chOff x="685940" y="697304"/>
              <a:chExt cx="3236558" cy="3070986"/>
            </a:xfrm>
            <a:effectLst>
              <a:outerShdw blurRad="50800" dist="101600" dir="4200000" algn="tl" rotWithShape="0">
                <a:prstClr val="black">
                  <a:alpha val="22000"/>
                </a:prstClr>
              </a:outerShdw>
            </a:effectLst>
          </p:grpSpPr>
          <p:sp>
            <p:nvSpPr>
              <p:cNvPr id="35" name="Прямоугольник 34"/>
              <p:cNvSpPr/>
              <p:nvPr/>
            </p:nvSpPr>
            <p:spPr>
              <a:xfrm rot="20228503">
                <a:off x="685940" y="697304"/>
                <a:ext cx="3236558" cy="3070986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 rot="20213628">
                <a:off x="768696" y="775827"/>
                <a:ext cx="3071043" cy="2913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9309">
              <a:off x="8089407" y="765243"/>
              <a:ext cx="2275018" cy="2320885"/>
            </a:xfrm>
            <a:prstGeom prst="rect">
              <a:avLst/>
            </a:prstGeom>
          </p:spPr>
        </p:pic>
      </p:grpSp>
      <p:grpSp>
        <p:nvGrpSpPr>
          <p:cNvPr id="7" name="1"/>
          <p:cNvGrpSpPr/>
          <p:nvPr/>
        </p:nvGrpSpPr>
        <p:grpSpPr>
          <a:xfrm>
            <a:off x="894105" y="554693"/>
            <a:ext cx="3363243" cy="2931956"/>
            <a:chOff x="894105" y="554693"/>
            <a:chExt cx="3363243" cy="2931956"/>
          </a:xfrm>
        </p:grpSpPr>
        <p:grpSp>
          <p:nvGrpSpPr>
            <p:cNvPr id="21" name="Группа 20"/>
            <p:cNvGrpSpPr/>
            <p:nvPr/>
          </p:nvGrpSpPr>
          <p:grpSpPr>
            <a:xfrm rot="409898">
              <a:off x="894105" y="554693"/>
              <a:ext cx="3090032" cy="2931956"/>
              <a:chOff x="685940" y="697304"/>
              <a:chExt cx="3236558" cy="3070986"/>
            </a:xfrm>
            <a:effectLst>
              <a:outerShdw blurRad="50800" dist="101600" dir="7800000" algn="tr" rotWithShape="0">
                <a:prstClr val="black">
                  <a:alpha val="22000"/>
                </a:prstClr>
              </a:outerShdw>
            </a:effectLst>
          </p:grpSpPr>
          <p:sp>
            <p:nvSpPr>
              <p:cNvPr id="17" name="Прямоугольник 16"/>
              <p:cNvSpPr/>
              <p:nvPr/>
            </p:nvSpPr>
            <p:spPr>
              <a:xfrm rot="20228503">
                <a:off x="685940" y="697304"/>
                <a:ext cx="3236558" cy="3070986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 rot="20213628">
                <a:off x="768696" y="775827"/>
                <a:ext cx="3071043" cy="2913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4902">
              <a:off x="1659268" y="1214683"/>
              <a:ext cx="2598080" cy="1772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366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71" y="1723697"/>
            <a:ext cx="1518615" cy="2519827"/>
          </a:xfrm>
          <a:prstGeom prst="rect">
            <a:avLst/>
          </a:prstGeom>
        </p:spPr>
      </p:pic>
      <p:grpSp>
        <p:nvGrpSpPr>
          <p:cNvPr id="10" name="4"/>
          <p:cNvGrpSpPr/>
          <p:nvPr/>
        </p:nvGrpSpPr>
        <p:grpSpPr>
          <a:xfrm>
            <a:off x="7199640" y="3579858"/>
            <a:ext cx="3090032" cy="2931956"/>
            <a:chOff x="7199640" y="3579858"/>
            <a:chExt cx="3090032" cy="2931956"/>
          </a:xfrm>
        </p:grpSpPr>
        <p:grpSp>
          <p:nvGrpSpPr>
            <p:cNvPr id="37" name="Группа 36"/>
            <p:cNvGrpSpPr/>
            <p:nvPr/>
          </p:nvGrpSpPr>
          <p:grpSpPr>
            <a:xfrm rot="871846">
              <a:off x="7199640" y="3579858"/>
              <a:ext cx="3090032" cy="2931956"/>
              <a:chOff x="685940" y="697304"/>
              <a:chExt cx="3236558" cy="3070986"/>
            </a:xfrm>
            <a:effectLst>
              <a:outerShdw blurRad="50800" dist="101600" dir="7800000" algn="tr" rotWithShape="0">
                <a:prstClr val="black">
                  <a:alpha val="22000"/>
                </a:prstClr>
              </a:outerShdw>
            </a:effectLst>
          </p:grpSpPr>
          <p:sp>
            <p:nvSpPr>
              <p:cNvPr id="38" name="Прямоугольник 37"/>
              <p:cNvSpPr/>
              <p:nvPr/>
            </p:nvSpPr>
            <p:spPr>
              <a:xfrm rot="20228503">
                <a:off x="685940" y="697304"/>
                <a:ext cx="3236558" cy="3070986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 rot="20213628">
                <a:off x="768696" y="775827"/>
                <a:ext cx="3071043" cy="2913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76903">
              <a:off x="7479600" y="4059778"/>
              <a:ext cx="2189646" cy="2203121"/>
            </a:xfrm>
            <a:prstGeom prst="rect">
              <a:avLst/>
            </a:prstGeom>
          </p:spPr>
        </p:pic>
      </p:grpSp>
      <p:grpSp>
        <p:nvGrpSpPr>
          <p:cNvPr id="9" name="3"/>
          <p:cNvGrpSpPr/>
          <p:nvPr/>
        </p:nvGrpSpPr>
        <p:grpSpPr>
          <a:xfrm>
            <a:off x="1665547" y="3508729"/>
            <a:ext cx="3090032" cy="2931956"/>
            <a:chOff x="1665547" y="3508729"/>
            <a:chExt cx="3090032" cy="2931956"/>
          </a:xfrm>
        </p:grpSpPr>
        <p:grpSp>
          <p:nvGrpSpPr>
            <p:cNvPr id="31" name="Группа 30"/>
            <p:cNvGrpSpPr/>
            <p:nvPr/>
          </p:nvGrpSpPr>
          <p:grpSpPr>
            <a:xfrm rot="2036375">
              <a:off x="1665547" y="3508729"/>
              <a:ext cx="3090032" cy="2931956"/>
              <a:chOff x="685940" y="697304"/>
              <a:chExt cx="3236558" cy="3070986"/>
            </a:xfrm>
            <a:effectLst>
              <a:outerShdw blurRad="50800" dist="101600" dir="3840000" algn="tl" rotWithShape="0">
                <a:prstClr val="black">
                  <a:alpha val="22000"/>
                </a:prstClr>
              </a:outerShdw>
            </a:effectLst>
          </p:grpSpPr>
          <p:sp>
            <p:nvSpPr>
              <p:cNvPr id="32" name="Прямоугольник 31"/>
              <p:cNvSpPr/>
              <p:nvPr/>
            </p:nvSpPr>
            <p:spPr>
              <a:xfrm rot="20228503">
                <a:off x="685940" y="697304"/>
                <a:ext cx="3236558" cy="3070986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 rot="20213628">
                <a:off x="768696" y="775827"/>
                <a:ext cx="3071043" cy="2913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1237" flipH="1">
              <a:off x="2203847" y="3613262"/>
              <a:ext cx="2428204" cy="2370389"/>
            </a:xfrm>
            <a:prstGeom prst="rect">
              <a:avLst/>
            </a:prstGeom>
          </p:spPr>
        </p:pic>
      </p:grpSp>
      <p:grpSp>
        <p:nvGrpSpPr>
          <p:cNvPr id="8" name="2"/>
          <p:cNvGrpSpPr/>
          <p:nvPr/>
        </p:nvGrpSpPr>
        <p:grpSpPr>
          <a:xfrm>
            <a:off x="7913464" y="594923"/>
            <a:ext cx="3171264" cy="2931956"/>
            <a:chOff x="7913464" y="594923"/>
            <a:chExt cx="3171264" cy="2931956"/>
          </a:xfrm>
        </p:grpSpPr>
        <p:grpSp>
          <p:nvGrpSpPr>
            <p:cNvPr id="34" name="Группа 33"/>
            <p:cNvGrpSpPr/>
            <p:nvPr/>
          </p:nvGrpSpPr>
          <p:grpSpPr>
            <a:xfrm rot="2677216">
              <a:off x="7994696" y="594923"/>
              <a:ext cx="3090032" cy="2931956"/>
              <a:chOff x="685940" y="697304"/>
              <a:chExt cx="3236558" cy="3070986"/>
            </a:xfrm>
            <a:effectLst>
              <a:outerShdw blurRad="50800" dist="101600" dir="4200000" algn="tl" rotWithShape="0">
                <a:prstClr val="black">
                  <a:alpha val="22000"/>
                </a:prstClr>
              </a:outerShdw>
            </a:effectLst>
          </p:grpSpPr>
          <p:sp>
            <p:nvSpPr>
              <p:cNvPr id="35" name="Прямоугольник 34"/>
              <p:cNvSpPr/>
              <p:nvPr/>
            </p:nvSpPr>
            <p:spPr>
              <a:xfrm rot="20228503">
                <a:off x="685940" y="697304"/>
                <a:ext cx="3236558" cy="3070986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 rot="20213628">
                <a:off x="768696" y="775827"/>
                <a:ext cx="3071043" cy="2913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2656">
              <a:off x="7913464" y="657293"/>
              <a:ext cx="1902113" cy="2585268"/>
            </a:xfrm>
            <a:prstGeom prst="rect">
              <a:avLst/>
            </a:prstGeom>
          </p:spPr>
        </p:pic>
      </p:grpSp>
      <p:grpSp>
        <p:nvGrpSpPr>
          <p:cNvPr id="7" name="1"/>
          <p:cNvGrpSpPr/>
          <p:nvPr/>
        </p:nvGrpSpPr>
        <p:grpSpPr>
          <a:xfrm>
            <a:off x="894105" y="476984"/>
            <a:ext cx="3383524" cy="3009665"/>
            <a:chOff x="894105" y="476984"/>
            <a:chExt cx="3383524" cy="3009665"/>
          </a:xfrm>
        </p:grpSpPr>
        <p:grpSp>
          <p:nvGrpSpPr>
            <p:cNvPr id="21" name="Группа 20"/>
            <p:cNvGrpSpPr/>
            <p:nvPr/>
          </p:nvGrpSpPr>
          <p:grpSpPr>
            <a:xfrm rot="409898">
              <a:off x="894105" y="554693"/>
              <a:ext cx="3090032" cy="2931956"/>
              <a:chOff x="685940" y="697304"/>
              <a:chExt cx="3236558" cy="3070986"/>
            </a:xfrm>
            <a:effectLst>
              <a:outerShdw blurRad="50800" dist="101600" dir="7800000" algn="tr" rotWithShape="0">
                <a:prstClr val="black">
                  <a:alpha val="22000"/>
                </a:prstClr>
              </a:outerShdw>
            </a:effectLst>
          </p:grpSpPr>
          <p:sp>
            <p:nvSpPr>
              <p:cNvPr id="17" name="Прямоугольник 16"/>
              <p:cNvSpPr/>
              <p:nvPr/>
            </p:nvSpPr>
            <p:spPr>
              <a:xfrm rot="20228503">
                <a:off x="685940" y="697304"/>
                <a:ext cx="3236558" cy="3070986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 rot="20213628">
                <a:off x="768696" y="775827"/>
                <a:ext cx="3071043" cy="2913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56487" flipH="1">
              <a:off x="1676679" y="476984"/>
              <a:ext cx="2600950" cy="2747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711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71" y="1723697"/>
            <a:ext cx="1518615" cy="2519827"/>
          </a:xfrm>
          <a:prstGeom prst="rect">
            <a:avLst/>
          </a:prstGeom>
        </p:spPr>
      </p:pic>
      <p:grpSp>
        <p:nvGrpSpPr>
          <p:cNvPr id="10" name="4"/>
          <p:cNvGrpSpPr/>
          <p:nvPr/>
        </p:nvGrpSpPr>
        <p:grpSpPr>
          <a:xfrm>
            <a:off x="7199640" y="3579858"/>
            <a:ext cx="3090032" cy="2931956"/>
            <a:chOff x="7199640" y="3579858"/>
            <a:chExt cx="3090032" cy="2931956"/>
          </a:xfrm>
        </p:grpSpPr>
        <p:grpSp>
          <p:nvGrpSpPr>
            <p:cNvPr id="37" name="Группа 36"/>
            <p:cNvGrpSpPr/>
            <p:nvPr/>
          </p:nvGrpSpPr>
          <p:grpSpPr>
            <a:xfrm rot="871846">
              <a:off x="7199640" y="3579858"/>
              <a:ext cx="3090032" cy="2931956"/>
              <a:chOff x="685940" y="697304"/>
              <a:chExt cx="3236558" cy="3070986"/>
            </a:xfrm>
            <a:effectLst>
              <a:outerShdw blurRad="50800" dist="101600" dir="7800000" algn="tr" rotWithShape="0">
                <a:prstClr val="black">
                  <a:alpha val="22000"/>
                </a:prstClr>
              </a:outerShdw>
            </a:effectLst>
          </p:grpSpPr>
          <p:sp>
            <p:nvSpPr>
              <p:cNvPr id="38" name="Прямоугольник 37"/>
              <p:cNvSpPr/>
              <p:nvPr/>
            </p:nvSpPr>
            <p:spPr>
              <a:xfrm rot="20228503">
                <a:off x="685940" y="697304"/>
                <a:ext cx="3236558" cy="3070986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 rot="20213628">
                <a:off x="768696" y="775827"/>
                <a:ext cx="3071043" cy="2913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1292" y="4097815"/>
              <a:ext cx="2498748" cy="1670591"/>
            </a:xfrm>
            <a:prstGeom prst="rect">
              <a:avLst/>
            </a:prstGeom>
          </p:spPr>
        </p:pic>
      </p:grpSp>
      <p:grpSp>
        <p:nvGrpSpPr>
          <p:cNvPr id="9" name="3"/>
          <p:cNvGrpSpPr/>
          <p:nvPr/>
        </p:nvGrpSpPr>
        <p:grpSpPr>
          <a:xfrm>
            <a:off x="1665547" y="3508729"/>
            <a:ext cx="3090032" cy="2931956"/>
            <a:chOff x="1665547" y="3508729"/>
            <a:chExt cx="3090032" cy="2931956"/>
          </a:xfrm>
        </p:grpSpPr>
        <p:grpSp>
          <p:nvGrpSpPr>
            <p:cNvPr id="31" name="Группа 30"/>
            <p:cNvGrpSpPr/>
            <p:nvPr/>
          </p:nvGrpSpPr>
          <p:grpSpPr>
            <a:xfrm rot="2036375">
              <a:off x="1665547" y="3508729"/>
              <a:ext cx="3090032" cy="2931956"/>
              <a:chOff x="685940" y="697304"/>
              <a:chExt cx="3236558" cy="3070986"/>
            </a:xfrm>
            <a:effectLst>
              <a:outerShdw blurRad="50800" dist="101600" dir="3840000" algn="tl" rotWithShape="0">
                <a:prstClr val="black">
                  <a:alpha val="22000"/>
                </a:prstClr>
              </a:outerShdw>
            </a:effectLst>
          </p:grpSpPr>
          <p:sp>
            <p:nvSpPr>
              <p:cNvPr id="32" name="Прямоугольник 31"/>
              <p:cNvSpPr/>
              <p:nvPr/>
            </p:nvSpPr>
            <p:spPr>
              <a:xfrm rot="20228503">
                <a:off x="685940" y="697304"/>
                <a:ext cx="3236558" cy="3070986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 rot="20213628">
                <a:off x="768696" y="775827"/>
                <a:ext cx="3071043" cy="2913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77585" flipH="1">
              <a:off x="2281932" y="3891590"/>
              <a:ext cx="2084741" cy="2116651"/>
            </a:xfrm>
            <a:prstGeom prst="rect">
              <a:avLst/>
            </a:prstGeom>
          </p:spPr>
        </p:pic>
      </p:grpSp>
      <p:grpSp>
        <p:nvGrpSpPr>
          <p:cNvPr id="8" name="2"/>
          <p:cNvGrpSpPr/>
          <p:nvPr/>
        </p:nvGrpSpPr>
        <p:grpSpPr>
          <a:xfrm>
            <a:off x="7994696" y="594923"/>
            <a:ext cx="3090032" cy="2931956"/>
            <a:chOff x="7994696" y="594923"/>
            <a:chExt cx="3090032" cy="2931956"/>
          </a:xfrm>
        </p:grpSpPr>
        <p:grpSp>
          <p:nvGrpSpPr>
            <p:cNvPr id="34" name="Группа 33"/>
            <p:cNvGrpSpPr/>
            <p:nvPr/>
          </p:nvGrpSpPr>
          <p:grpSpPr>
            <a:xfrm rot="2677216">
              <a:off x="7994696" y="594923"/>
              <a:ext cx="3090032" cy="2931956"/>
              <a:chOff x="685940" y="697304"/>
              <a:chExt cx="3236558" cy="3070986"/>
            </a:xfrm>
            <a:effectLst>
              <a:outerShdw blurRad="50800" dist="101600" dir="4200000" algn="tl" rotWithShape="0">
                <a:prstClr val="black">
                  <a:alpha val="22000"/>
                </a:prstClr>
              </a:outerShdw>
            </a:effectLst>
          </p:grpSpPr>
          <p:sp>
            <p:nvSpPr>
              <p:cNvPr id="35" name="Прямоугольник 34"/>
              <p:cNvSpPr/>
              <p:nvPr/>
            </p:nvSpPr>
            <p:spPr>
              <a:xfrm rot="20228503">
                <a:off x="685940" y="697304"/>
                <a:ext cx="3236558" cy="3070986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 rot="20213628">
                <a:off x="768696" y="775827"/>
                <a:ext cx="3071043" cy="2913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7362">
              <a:off x="8072853" y="1257281"/>
              <a:ext cx="1846772" cy="1981432"/>
            </a:xfrm>
            <a:prstGeom prst="rect">
              <a:avLst/>
            </a:prstGeom>
          </p:spPr>
        </p:pic>
      </p:grpSp>
      <p:grpSp>
        <p:nvGrpSpPr>
          <p:cNvPr id="7" name="1"/>
          <p:cNvGrpSpPr/>
          <p:nvPr/>
        </p:nvGrpSpPr>
        <p:grpSpPr>
          <a:xfrm>
            <a:off x="894105" y="554693"/>
            <a:ext cx="3166179" cy="2931956"/>
            <a:chOff x="894105" y="554693"/>
            <a:chExt cx="3166179" cy="2931956"/>
          </a:xfrm>
        </p:grpSpPr>
        <p:grpSp>
          <p:nvGrpSpPr>
            <p:cNvPr id="21" name="Группа 20"/>
            <p:cNvGrpSpPr/>
            <p:nvPr/>
          </p:nvGrpSpPr>
          <p:grpSpPr>
            <a:xfrm rot="409898">
              <a:off x="894105" y="554693"/>
              <a:ext cx="3090032" cy="2931956"/>
              <a:chOff x="685940" y="697304"/>
              <a:chExt cx="3236558" cy="3070986"/>
            </a:xfrm>
            <a:effectLst>
              <a:outerShdw blurRad="50800" dist="101600" dir="7800000" algn="tr" rotWithShape="0">
                <a:prstClr val="black">
                  <a:alpha val="22000"/>
                </a:prstClr>
              </a:outerShdw>
            </a:effectLst>
          </p:grpSpPr>
          <p:sp>
            <p:nvSpPr>
              <p:cNvPr id="17" name="Прямоугольник 16"/>
              <p:cNvSpPr/>
              <p:nvPr/>
            </p:nvSpPr>
            <p:spPr>
              <a:xfrm rot="20228503">
                <a:off x="685940" y="697304"/>
                <a:ext cx="3236558" cy="3070986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 rot="20213628">
                <a:off x="768696" y="775827"/>
                <a:ext cx="3071043" cy="2913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36539" y="818048"/>
              <a:ext cx="2423745" cy="2405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601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014" y="1723868"/>
            <a:ext cx="2128017" cy="4335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4" t="12477" r="15558" b="26532"/>
          <a:stretch/>
        </p:blipFill>
        <p:spPr>
          <a:xfrm>
            <a:off x="4290767" y="4934432"/>
            <a:ext cx="3610465" cy="163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18</Words>
  <Application>Microsoft Office PowerPoint</Application>
  <PresentationFormat>Широкоэкранный</PresentationFormat>
  <Paragraphs>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2023-02-24T07:37:18Z</dcterms:created>
  <dcterms:modified xsi:type="dcterms:W3CDTF">2023-10-16T15:00:42Z</dcterms:modified>
</cp:coreProperties>
</file>