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  <a:srgbClr val="088219"/>
    <a:srgbClr val="FBFBFB"/>
    <a:srgbClr val="008A45"/>
    <a:srgbClr val="4D50C7"/>
    <a:srgbClr val="FFFF52"/>
    <a:srgbClr val="FFCC99"/>
    <a:srgbClr val="FFB366"/>
    <a:srgbClr val="FF66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howGuides="1">
      <p:cViewPr>
        <p:scale>
          <a:sx n="65" d="100"/>
          <a:sy n="65" d="100"/>
        </p:scale>
        <p:origin x="307" y="-24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F35BA-84E9-4A2E-BFC2-CAC138347A88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07966-B823-49E3-8403-BB5C2578605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71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07966-B823-49E3-8403-BB5C2578605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69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07966-B823-49E3-8403-BB5C2578605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988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07966-B823-49E3-8403-BB5C2578605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64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07966-B823-49E3-8403-BB5C2578605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60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8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668" y="365125"/>
            <a:ext cx="8717132" cy="10464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75354" y="1825625"/>
            <a:ext cx="7678445" cy="29150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49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87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668" y="365125"/>
            <a:ext cx="8717132" cy="10464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5354" y="1825625"/>
            <a:ext cx="7678445" cy="29150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82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73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668" y="365125"/>
            <a:ext cx="8717132" cy="10464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34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06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668" y="365125"/>
            <a:ext cx="8717132" cy="10464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5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90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494624" y="6356350"/>
            <a:ext cx="1086775" cy="45719"/>
          </a:xfrm>
          <a:prstGeom prst="rect">
            <a:avLst/>
          </a:prstGeom>
        </p:spPr>
        <p:txBody>
          <a:bodyPr/>
          <a:lstStyle/>
          <a:p>
            <a:fld id="{DB04131A-F94F-44D5-9BF0-4846DCB4106A}" type="datetimeFigureOut">
              <a:rPr lang="ru-RU" smtClean="0"/>
              <a:t>16.10.2023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193436" y="6356350"/>
            <a:ext cx="2959963" cy="4571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889724" y="6356351"/>
            <a:ext cx="1464076" cy="257514"/>
          </a:xfrm>
          <a:prstGeom prst="rect">
            <a:avLst/>
          </a:prstGeom>
        </p:spPr>
        <p:txBody>
          <a:bodyPr/>
          <a:lstStyle/>
          <a:p>
            <a:fld id="{A74F9A7E-B385-4DF7-8865-4C29CF5F815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76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 41"/>
          <p:cNvSpPr/>
          <p:nvPr userDrawn="1"/>
        </p:nvSpPr>
        <p:spPr>
          <a:xfrm>
            <a:off x="740664" y="1115568"/>
            <a:ext cx="10762488" cy="5742432"/>
          </a:xfrm>
          <a:custGeom>
            <a:avLst/>
            <a:gdLst>
              <a:gd name="connsiteX0" fmla="*/ 5381244 w 10762488"/>
              <a:gd name="connsiteY0" fmla="*/ 0 h 5742432"/>
              <a:gd name="connsiteX1" fmla="*/ 10762488 w 10762488"/>
              <a:gd name="connsiteY1" fmla="*/ 4658868 h 5742432"/>
              <a:gd name="connsiteX2" fmla="*/ 10653160 w 10762488"/>
              <a:gd name="connsiteY2" fmla="*/ 5597792 h 5742432"/>
              <a:gd name="connsiteX3" fmla="*/ 10614601 w 10762488"/>
              <a:gd name="connsiteY3" fmla="*/ 5742432 h 5742432"/>
              <a:gd name="connsiteX4" fmla="*/ 9936183 w 10762488"/>
              <a:gd name="connsiteY4" fmla="*/ 5742432 h 5742432"/>
              <a:gd name="connsiteX5" fmla="*/ 9939528 w 10762488"/>
              <a:gd name="connsiteY5" fmla="*/ 5628132 h 5742432"/>
              <a:gd name="connsiteX6" fmla="*/ 5330952 w 10762488"/>
              <a:gd name="connsiteY6" fmla="*/ 1645920 h 5742432"/>
              <a:gd name="connsiteX7" fmla="*/ 722376 w 10762488"/>
              <a:gd name="connsiteY7" fmla="*/ 5628132 h 5742432"/>
              <a:gd name="connsiteX8" fmla="*/ 725721 w 10762488"/>
              <a:gd name="connsiteY8" fmla="*/ 5742432 h 5742432"/>
              <a:gd name="connsiteX9" fmla="*/ 147887 w 10762488"/>
              <a:gd name="connsiteY9" fmla="*/ 5742432 h 5742432"/>
              <a:gd name="connsiteX10" fmla="*/ 109328 w 10762488"/>
              <a:gd name="connsiteY10" fmla="*/ 5597792 h 5742432"/>
              <a:gd name="connsiteX11" fmla="*/ 0 w 10762488"/>
              <a:gd name="connsiteY11" fmla="*/ 4658868 h 5742432"/>
              <a:gd name="connsiteX12" fmla="*/ 5381244 w 10762488"/>
              <a:gd name="connsiteY12" fmla="*/ 0 h 574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62488" h="5742432">
                <a:moveTo>
                  <a:pt x="5381244" y="0"/>
                </a:moveTo>
                <a:cubicBezTo>
                  <a:pt x="8353223" y="0"/>
                  <a:pt x="10762488" y="2085846"/>
                  <a:pt x="10762488" y="4658868"/>
                </a:cubicBezTo>
                <a:cubicBezTo>
                  <a:pt x="10762488" y="4980496"/>
                  <a:pt x="10724843" y="5294511"/>
                  <a:pt x="10653160" y="5597792"/>
                </a:cubicBezTo>
                <a:lnTo>
                  <a:pt x="10614601" y="5742432"/>
                </a:lnTo>
                <a:lnTo>
                  <a:pt x="9936183" y="5742432"/>
                </a:lnTo>
                <a:lnTo>
                  <a:pt x="9939528" y="5628132"/>
                </a:lnTo>
                <a:cubicBezTo>
                  <a:pt x="9939528" y="3428817"/>
                  <a:pt x="7876198" y="1645920"/>
                  <a:pt x="5330952" y="1645920"/>
                </a:cubicBezTo>
                <a:cubicBezTo>
                  <a:pt x="2785706" y="1645920"/>
                  <a:pt x="722376" y="3428817"/>
                  <a:pt x="722376" y="5628132"/>
                </a:cubicBezTo>
                <a:lnTo>
                  <a:pt x="725721" y="5742432"/>
                </a:lnTo>
                <a:lnTo>
                  <a:pt x="147887" y="5742432"/>
                </a:lnTo>
                <a:lnTo>
                  <a:pt x="109328" y="5597792"/>
                </a:lnTo>
                <a:cubicBezTo>
                  <a:pt x="37645" y="5294511"/>
                  <a:pt x="0" y="4980496"/>
                  <a:pt x="0" y="4658868"/>
                </a:cubicBezTo>
                <a:cubicBezTo>
                  <a:pt x="0" y="2085846"/>
                  <a:pt x="2409265" y="0"/>
                  <a:pt x="5381244" y="0"/>
                </a:cubicBezTo>
                <a:close/>
              </a:path>
            </a:pathLst>
          </a:custGeom>
          <a:solidFill>
            <a:srgbClr val="D7E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олилиния 40"/>
          <p:cNvSpPr/>
          <p:nvPr userDrawn="1"/>
        </p:nvSpPr>
        <p:spPr>
          <a:xfrm>
            <a:off x="2291744" y="3767330"/>
            <a:ext cx="7504880" cy="3090671"/>
          </a:xfrm>
          <a:custGeom>
            <a:avLst/>
            <a:gdLst>
              <a:gd name="connsiteX0" fmla="*/ 3752440 w 7504880"/>
              <a:gd name="connsiteY0" fmla="*/ 0 h 3090671"/>
              <a:gd name="connsiteX1" fmla="*/ 7485399 w 7504880"/>
              <a:gd name="connsiteY1" fmla="*/ 2949429 h 3090671"/>
              <a:gd name="connsiteX2" fmla="*/ 7504880 w 7504880"/>
              <a:gd name="connsiteY2" fmla="*/ 3090671 h 3090671"/>
              <a:gd name="connsiteX3" fmla="*/ 0 w 7504880"/>
              <a:gd name="connsiteY3" fmla="*/ 3090671 h 3090671"/>
              <a:gd name="connsiteX4" fmla="*/ 19481 w 7504880"/>
              <a:gd name="connsiteY4" fmla="*/ 2949429 h 3090671"/>
              <a:gd name="connsiteX5" fmla="*/ 3752440 w 7504880"/>
              <a:gd name="connsiteY5" fmla="*/ 0 h 309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4880" h="3090671">
                <a:moveTo>
                  <a:pt x="3752440" y="0"/>
                </a:moveTo>
                <a:cubicBezTo>
                  <a:pt x="5642595" y="0"/>
                  <a:pt x="7208419" y="1279348"/>
                  <a:pt x="7485399" y="2949429"/>
                </a:cubicBezTo>
                <a:lnTo>
                  <a:pt x="7504880" y="3090671"/>
                </a:lnTo>
                <a:lnTo>
                  <a:pt x="0" y="3090671"/>
                </a:lnTo>
                <a:lnTo>
                  <a:pt x="19481" y="2949429"/>
                </a:lnTo>
                <a:cubicBezTo>
                  <a:pt x="296461" y="1279348"/>
                  <a:pt x="1862285" y="0"/>
                  <a:pt x="3752440" y="0"/>
                </a:cubicBezTo>
                <a:close/>
              </a:path>
            </a:pathLst>
          </a:custGeom>
          <a:solidFill>
            <a:srgbClr val="F5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олилиния 35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5696712 h 6858000"/>
              <a:gd name="connsiteX2" fmla="*/ 12068151 w 12192000"/>
              <a:gd name="connsiteY2" fmla="*/ 6844798 h 6858000"/>
              <a:gd name="connsiteX3" fmla="*/ 12064890 w 12192000"/>
              <a:gd name="connsiteY3" fmla="*/ 6858000 h 6858000"/>
              <a:gd name="connsiteX4" fmla="*/ 11355265 w 12192000"/>
              <a:gd name="connsiteY4" fmla="*/ 6858000 h 6858000"/>
              <a:gd name="connsiteX5" fmla="*/ 11393824 w 12192000"/>
              <a:gd name="connsiteY5" fmla="*/ 6713360 h 6858000"/>
              <a:gd name="connsiteX6" fmla="*/ 11503152 w 12192000"/>
              <a:gd name="connsiteY6" fmla="*/ 5774436 h 6858000"/>
              <a:gd name="connsiteX7" fmla="*/ 6121908 w 12192000"/>
              <a:gd name="connsiteY7" fmla="*/ 1115568 h 6858000"/>
              <a:gd name="connsiteX8" fmla="*/ 740664 w 12192000"/>
              <a:gd name="connsiteY8" fmla="*/ 5774436 h 6858000"/>
              <a:gd name="connsiteX9" fmla="*/ 849992 w 12192000"/>
              <a:gd name="connsiteY9" fmla="*/ 6713360 h 6858000"/>
              <a:gd name="connsiteX10" fmla="*/ 888551 w 12192000"/>
              <a:gd name="connsiteY10" fmla="*/ 6858000 h 6858000"/>
              <a:gd name="connsiteX11" fmla="*/ 127110 w 12192000"/>
              <a:gd name="connsiteY11" fmla="*/ 6858000 h 6858000"/>
              <a:gd name="connsiteX12" fmla="*/ 123849 w 12192000"/>
              <a:gd name="connsiteY12" fmla="*/ 6844798 h 6858000"/>
              <a:gd name="connsiteX13" fmla="*/ 0 w 12192000"/>
              <a:gd name="connsiteY13" fmla="*/ 5696712 h 6858000"/>
              <a:gd name="connsiteX14" fmla="*/ 6096000 w 12192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cubicBezTo>
                  <a:pt x="9462728" y="0"/>
                  <a:pt x="12192000" y="2550505"/>
                  <a:pt x="12192000" y="5696712"/>
                </a:cubicBezTo>
                <a:cubicBezTo>
                  <a:pt x="12192000" y="6089988"/>
                  <a:pt x="12149355" y="6473956"/>
                  <a:pt x="12068151" y="6844798"/>
                </a:cubicBezTo>
                <a:lnTo>
                  <a:pt x="12064890" y="6858000"/>
                </a:lnTo>
                <a:lnTo>
                  <a:pt x="11355265" y="6858000"/>
                </a:lnTo>
                <a:lnTo>
                  <a:pt x="11393824" y="6713360"/>
                </a:lnTo>
                <a:cubicBezTo>
                  <a:pt x="11465507" y="6410079"/>
                  <a:pt x="11503152" y="6096064"/>
                  <a:pt x="11503152" y="5774436"/>
                </a:cubicBezTo>
                <a:cubicBezTo>
                  <a:pt x="11503152" y="3201414"/>
                  <a:pt x="9093887" y="1115568"/>
                  <a:pt x="6121908" y="1115568"/>
                </a:cubicBezTo>
                <a:cubicBezTo>
                  <a:pt x="3149929" y="1115568"/>
                  <a:pt x="740664" y="3201414"/>
                  <a:pt x="740664" y="5774436"/>
                </a:cubicBezTo>
                <a:cubicBezTo>
                  <a:pt x="740664" y="6096064"/>
                  <a:pt x="778309" y="6410079"/>
                  <a:pt x="849992" y="6713360"/>
                </a:cubicBezTo>
                <a:lnTo>
                  <a:pt x="888551" y="6858000"/>
                </a:lnTo>
                <a:lnTo>
                  <a:pt x="127110" y="6858000"/>
                </a:lnTo>
                <a:lnTo>
                  <a:pt x="123849" y="6844798"/>
                </a:lnTo>
                <a:cubicBezTo>
                  <a:pt x="42645" y="6473956"/>
                  <a:pt x="0" y="6089988"/>
                  <a:pt x="0" y="5696712"/>
                </a:cubicBezTo>
                <a:cubicBezTo>
                  <a:pt x="0" y="2550505"/>
                  <a:pt x="2729272" y="0"/>
                  <a:pt x="6096000" y="0"/>
                </a:cubicBezTo>
                <a:close/>
              </a:path>
            </a:pathLst>
          </a:custGeom>
          <a:solidFill>
            <a:srgbClr val="D1E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олилиния 34"/>
          <p:cNvSpPr/>
          <p:nvPr userDrawn="1"/>
        </p:nvSpPr>
        <p:spPr>
          <a:xfrm>
            <a:off x="1463040" y="2761488"/>
            <a:ext cx="9217152" cy="4096512"/>
          </a:xfrm>
          <a:custGeom>
            <a:avLst/>
            <a:gdLst>
              <a:gd name="connsiteX0" fmla="*/ 4608576 w 9217152"/>
              <a:gd name="connsiteY0" fmla="*/ 0 h 4096512"/>
              <a:gd name="connsiteX1" fmla="*/ 9217152 w 9217152"/>
              <a:gd name="connsiteY1" fmla="*/ 3982212 h 4096512"/>
              <a:gd name="connsiteX2" fmla="*/ 9213807 w 9217152"/>
              <a:gd name="connsiteY2" fmla="*/ 4096512 h 4096512"/>
              <a:gd name="connsiteX3" fmla="*/ 8333584 w 9217152"/>
              <a:gd name="connsiteY3" fmla="*/ 4096512 h 4096512"/>
              <a:gd name="connsiteX4" fmla="*/ 8314103 w 9217152"/>
              <a:gd name="connsiteY4" fmla="*/ 3955270 h 4096512"/>
              <a:gd name="connsiteX5" fmla="*/ 4581144 w 9217152"/>
              <a:gd name="connsiteY5" fmla="*/ 1005841 h 4096512"/>
              <a:gd name="connsiteX6" fmla="*/ 848185 w 9217152"/>
              <a:gd name="connsiteY6" fmla="*/ 3955270 h 4096512"/>
              <a:gd name="connsiteX7" fmla="*/ 828704 w 9217152"/>
              <a:gd name="connsiteY7" fmla="*/ 4096512 h 4096512"/>
              <a:gd name="connsiteX8" fmla="*/ 3345 w 9217152"/>
              <a:gd name="connsiteY8" fmla="*/ 4096512 h 4096512"/>
              <a:gd name="connsiteX9" fmla="*/ 0 w 9217152"/>
              <a:gd name="connsiteY9" fmla="*/ 3982212 h 4096512"/>
              <a:gd name="connsiteX10" fmla="*/ 4608576 w 9217152"/>
              <a:gd name="connsiteY10" fmla="*/ 0 h 40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17152" h="4096512">
                <a:moveTo>
                  <a:pt x="4608576" y="0"/>
                </a:moveTo>
                <a:cubicBezTo>
                  <a:pt x="7153822" y="0"/>
                  <a:pt x="9217152" y="1782897"/>
                  <a:pt x="9217152" y="3982212"/>
                </a:cubicBezTo>
                <a:lnTo>
                  <a:pt x="9213807" y="4096512"/>
                </a:lnTo>
                <a:lnTo>
                  <a:pt x="8333584" y="4096512"/>
                </a:lnTo>
                <a:lnTo>
                  <a:pt x="8314103" y="3955270"/>
                </a:lnTo>
                <a:cubicBezTo>
                  <a:pt x="8037123" y="2285189"/>
                  <a:pt x="6471299" y="1005841"/>
                  <a:pt x="4581144" y="1005841"/>
                </a:cubicBezTo>
                <a:cubicBezTo>
                  <a:pt x="2690989" y="1005841"/>
                  <a:pt x="1125165" y="2285189"/>
                  <a:pt x="848185" y="3955270"/>
                </a:cubicBezTo>
                <a:lnTo>
                  <a:pt x="828704" y="4096512"/>
                </a:lnTo>
                <a:lnTo>
                  <a:pt x="3345" y="4096512"/>
                </a:lnTo>
                <a:lnTo>
                  <a:pt x="0" y="3982212"/>
                </a:lnTo>
                <a:cubicBezTo>
                  <a:pt x="0" y="1782897"/>
                  <a:pt x="2063330" y="0"/>
                  <a:pt x="4608576" y="0"/>
                </a:cubicBezTo>
                <a:close/>
              </a:path>
            </a:pathLst>
          </a:custGeom>
          <a:solidFill>
            <a:srgbClr val="E7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олилиния 27"/>
          <p:cNvSpPr/>
          <p:nvPr userDrawn="1"/>
        </p:nvSpPr>
        <p:spPr>
          <a:xfrm>
            <a:off x="5843257" y="10720923"/>
            <a:ext cx="214183" cy="4989"/>
          </a:xfrm>
          <a:custGeom>
            <a:avLst/>
            <a:gdLst>
              <a:gd name="connsiteX0" fmla="*/ 0 w 214183"/>
              <a:gd name="connsiteY0" fmla="*/ 0 h 4989"/>
              <a:gd name="connsiteX1" fmla="*/ 214183 w 214183"/>
              <a:gd name="connsiteY1" fmla="*/ 4680 h 4989"/>
              <a:gd name="connsiteX2" fmla="*/ 200928 w 214183"/>
              <a:gd name="connsiteY2" fmla="*/ 4989 h 4989"/>
              <a:gd name="connsiteX3" fmla="*/ 6591 w 214183"/>
              <a:gd name="connsiteY3" fmla="*/ 462 h 4989"/>
              <a:gd name="connsiteX4" fmla="*/ 0 w 214183"/>
              <a:gd name="connsiteY4" fmla="*/ 0 h 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183" h="4989">
                <a:moveTo>
                  <a:pt x="0" y="0"/>
                </a:moveTo>
                <a:lnTo>
                  <a:pt x="214183" y="4680"/>
                </a:lnTo>
                <a:lnTo>
                  <a:pt x="200928" y="4989"/>
                </a:lnTo>
                <a:cubicBezTo>
                  <a:pt x="135750" y="4989"/>
                  <a:pt x="70958" y="3468"/>
                  <a:pt x="6591" y="462"/>
                </a:cubicBez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55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image" Target="../media/image7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png"/><Relationship Id="rId18" Type="http://schemas.openxmlformats.org/officeDocument/2006/relationships/image" Target="../media/image8.png"/><Relationship Id="rId26" Type="http://schemas.openxmlformats.org/officeDocument/2006/relationships/image" Target="../media/image41.png"/><Relationship Id="rId3" Type="http://schemas.openxmlformats.org/officeDocument/2006/relationships/image" Target="../media/image29.png"/><Relationship Id="rId21" Type="http://schemas.openxmlformats.org/officeDocument/2006/relationships/image" Target="../media/image37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5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microsoft.com/office/2007/relationships/hdphoto" Target="../media/hdphoto3.wdp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24" Type="http://schemas.openxmlformats.org/officeDocument/2006/relationships/image" Target="../media/image39.png"/><Relationship Id="rId5" Type="http://schemas.microsoft.com/office/2007/relationships/hdphoto" Target="../media/hdphoto6.wdp"/><Relationship Id="rId15" Type="http://schemas.openxmlformats.org/officeDocument/2006/relationships/image" Target="../media/image12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21.png"/><Relationship Id="rId22" Type="http://schemas.openxmlformats.org/officeDocument/2006/relationships/image" Target="../media/image19.png"/><Relationship Id="rId27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39.png"/><Relationship Id="rId12" Type="http://schemas.openxmlformats.org/officeDocument/2006/relationships/image" Target="../media/image5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9.png"/><Relationship Id="rId18" Type="http://schemas.openxmlformats.org/officeDocument/2006/relationships/image" Target="../media/image12.png"/><Relationship Id="rId26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66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microsoft.com/office/2007/relationships/hdphoto" Target="../media/hdphoto9.wdp"/><Relationship Id="rId25" Type="http://schemas.openxmlformats.org/officeDocument/2006/relationships/image" Target="../media/image69.png"/><Relationship Id="rId33" Type="http://schemas.microsoft.com/office/2007/relationships/hdphoto" Target="../media/hdphoto1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png"/><Relationship Id="rId20" Type="http://schemas.openxmlformats.org/officeDocument/2006/relationships/image" Target="../media/image65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68.png"/><Relationship Id="rId32" Type="http://schemas.openxmlformats.org/officeDocument/2006/relationships/image" Target="../media/image74.png"/><Relationship Id="rId5" Type="http://schemas.openxmlformats.org/officeDocument/2006/relationships/image" Target="../media/image24.png"/><Relationship Id="rId15" Type="http://schemas.openxmlformats.org/officeDocument/2006/relationships/image" Target="../media/image63.png"/><Relationship Id="rId23" Type="http://schemas.microsoft.com/office/2007/relationships/hdphoto" Target="../media/hdphoto10.wdp"/><Relationship Id="rId28" Type="http://schemas.openxmlformats.org/officeDocument/2006/relationships/image" Target="../media/image72.png"/><Relationship Id="rId10" Type="http://schemas.openxmlformats.org/officeDocument/2006/relationships/image" Target="../media/image60.png"/><Relationship Id="rId19" Type="http://schemas.microsoft.com/office/2007/relationships/hdphoto" Target="../media/hdphoto4.wdp"/><Relationship Id="rId31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microsoft.com/office/2007/relationships/hdphoto" Target="../media/hdphoto5.wdp"/><Relationship Id="rId22" Type="http://schemas.openxmlformats.org/officeDocument/2006/relationships/image" Target="../media/image67.png"/><Relationship Id="rId27" Type="http://schemas.openxmlformats.org/officeDocument/2006/relationships/image" Target="../media/image71.png"/><Relationship Id="rId30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audio3.wav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microsoft.com/office/2007/relationships/hdphoto" Target="../media/hdphoto14.wdp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олилиния 87"/>
          <p:cNvSpPr/>
          <p:nvPr/>
        </p:nvSpPr>
        <p:spPr>
          <a:xfrm>
            <a:off x="1143111" y="2456085"/>
            <a:ext cx="3966519" cy="2057402"/>
          </a:xfrm>
          <a:custGeom>
            <a:avLst/>
            <a:gdLst>
              <a:gd name="connsiteX0" fmla="*/ 1915296 w 3966519"/>
              <a:gd name="connsiteY0" fmla="*/ 0 h 2057402"/>
              <a:gd name="connsiteX1" fmla="*/ 2562952 w 3966519"/>
              <a:gd name="connsiteY1" fmla="*/ 498255 h 2057402"/>
              <a:gd name="connsiteX2" fmla="*/ 2572495 w 3966519"/>
              <a:gd name="connsiteY2" fmla="*/ 587606 h 2057402"/>
              <a:gd name="connsiteX3" fmla="*/ 2644346 w 3966519"/>
              <a:gd name="connsiteY3" fmla="*/ 580769 h 2057402"/>
              <a:gd name="connsiteX4" fmla="*/ 3305433 w 3966519"/>
              <a:gd name="connsiteY4" fmla="*/ 1204785 h 2057402"/>
              <a:gd name="connsiteX5" fmla="*/ 3438664 w 3966519"/>
              <a:gd name="connsiteY5" fmla="*/ 1217463 h 2057402"/>
              <a:gd name="connsiteX6" fmla="*/ 3966519 w 3966519"/>
              <a:gd name="connsiteY6" fmla="*/ 1828801 h 2057402"/>
              <a:gd name="connsiteX7" fmla="*/ 3953088 w 3966519"/>
              <a:gd name="connsiteY7" fmla="*/ 1954562 h 2057402"/>
              <a:gd name="connsiteX8" fmla="*/ 3919268 w 3966519"/>
              <a:gd name="connsiteY8" fmla="*/ 2057402 h 2057402"/>
              <a:gd name="connsiteX9" fmla="*/ 47251 w 3966519"/>
              <a:gd name="connsiteY9" fmla="*/ 2057402 h 2057402"/>
              <a:gd name="connsiteX10" fmla="*/ 13431 w 3966519"/>
              <a:gd name="connsiteY10" fmla="*/ 1954562 h 2057402"/>
              <a:gd name="connsiteX11" fmla="*/ 0 w 3966519"/>
              <a:gd name="connsiteY11" fmla="*/ 1828801 h 2057402"/>
              <a:gd name="connsiteX12" fmla="*/ 403762 w 3966519"/>
              <a:gd name="connsiteY12" fmla="*/ 1253823 h 2057402"/>
              <a:gd name="connsiteX13" fmla="*/ 446423 w 3966519"/>
              <a:gd name="connsiteY13" fmla="*/ 1241323 h 2057402"/>
              <a:gd name="connsiteX14" fmla="*/ 430448 w 3966519"/>
              <a:gd name="connsiteY14" fmla="*/ 1185502 h 2057402"/>
              <a:gd name="connsiteX15" fmla="*/ 420123 w 3966519"/>
              <a:gd name="connsiteY15" fmla="*/ 1075041 h 2057402"/>
              <a:gd name="connsiteX16" fmla="*/ 1081210 w 3966519"/>
              <a:gd name="connsiteY16" fmla="*/ 451025 h 2057402"/>
              <a:gd name="connsiteX17" fmla="*/ 1214442 w 3966519"/>
              <a:gd name="connsiteY17" fmla="*/ 463703 h 2057402"/>
              <a:gd name="connsiteX18" fmla="*/ 1273329 w 3966519"/>
              <a:gd name="connsiteY18" fmla="*/ 480957 h 2057402"/>
              <a:gd name="connsiteX19" fmla="*/ 1306161 w 3966519"/>
              <a:gd name="connsiteY19" fmla="*/ 381121 h 2057402"/>
              <a:gd name="connsiteX20" fmla="*/ 1915296 w 3966519"/>
              <a:gd name="connsiteY20" fmla="*/ 0 h 2057402"/>
              <a:gd name="connsiteX21" fmla="*/ 1987148 w 3966519"/>
              <a:gd name="connsiteY21" fmla="*/ 1241195 h 2057402"/>
              <a:gd name="connsiteX22" fmla="*/ 1954038 w 3966519"/>
              <a:gd name="connsiteY22" fmla="*/ 1244346 h 2057402"/>
              <a:gd name="connsiteX23" fmla="*/ 1988355 w 3966519"/>
              <a:gd name="connsiteY23" fmla="*/ 1261928 h 2057402"/>
              <a:gd name="connsiteX24" fmla="*/ 1989458 w 3966519"/>
              <a:gd name="connsiteY24" fmla="*/ 1262830 h 2057402"/>
              <a:gd name="connsiteX25" fmla="*/ 1987148 w 3966519"/>
              <a:gd name="connsiteY25" fmla="*/ 1241195 h 205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6519" h="2057402">
                <a:moveTo>
                  <a:pt x="1915296" y="0"/>
                </a:moveTo>
                <a:cubicBezTo>
                  <a:pt x="2234766" y="0"/>
                  <a:pt x="2501308" y="213901"/>
                  <a:pt x="2562952" y="498255"/>
                </a:cubicBezTo>
                <a:lnTo>
                  <a:pt x="2572495" y="587606"/>
                </a:lnTo>
                <a:lnTo>
                  <a:pt x="2644346" y="580769"/>
                </a:lnTo>
                <a:cubicBezTo>
                  <a:pt x="3009454" y="580769"/>
                  <a:pt x="3305433" y="860150"/>
                  <a:pt x="3305433" y="1204785"/>
                </a:cubicBezTo>
                <a:lnTo>
                  <a:pt x="3438664" y="1217463"/>
                </a:lnTo>
                <a:cubicBezTo>
                  <a:pt x="3739910" y="1275650"/>
                  <a:pt x="3966519" y="1527246"/>
                  <a:pt x="3966519" y="1828801"/>
                </a:cubicBezTo>
                <a:cubicBezTo>
                  <a:pt x="3966519" y="1871880"/>
                  <a:pt x="3961895" y="1913940"/>
                  <a:pt x="3953088" y="1954562"/>
                </a:cubicBezTo>
                <a:lnTo>
                  <a:pt x="3919268" y="2057402"/>
                </a:lnTo>
                <a:lnTo>
                  <a:pt x="47251" y="2057402"/>
                </a:lnTo>
                <a:lnTo>
                  <a:pt x="13431" y="1954562"/>
                </a:lnTo>
                <a:cubicBezTo>
                  <a:pt x="4625" y="1913940"/>
                  <a:pt x="0" y="1871880"/>
                  <a:pt x="0" y="1828801"/>
                </a:cubicBezTo>
                <a:cubicBezTo>
                  <a:pt x="0" y="1570325"/>
                  <a:pt x="166488" y="1348554"/>
                  <a:pt x="403762" y="1253823"/>
                </a:cubicBezTo>
                <a:lnTo>
                  <a:pt x="446423" y="1241323"/>
                </a:lnTo>
                <a:lnTo>
                  <a:pt x="430448" y="1185502"/>
                </a:lnTo>
                <a:cubicBezTo>
                  <a:pt x="423664" y="1149649"/>
                  <a:pt x="420123" y="1112735"/>
                  <a:pt x="420123" y="1075041"/>
                </a:cubicBezTo>
                <a:cubicBezTo>
                  <a:pt x="420123" y="730406"/>
                  <a:pt x="716102" y="451025"/>
                  <a:pt x="1081210" y="451025"/>
                </a:cubicBezTo>
                <a:cubicBezTo>
                  <a:pt x="1126849" y="451025"/>
                  <a:pt x="1171407" y="455390"/>
                  <a:pt x="1214442" y="463703"/>
                </a:cubicBezTo>
                <a:lnTo>
                  <a:pt x="1273329" y="480957"/>
                </a:lnTo>
                <a:lnTo>
                  <a:pt x="1306161" y="381121"/>
                </a:lnTo>
                <a:cubicBezTo>
                  <a:pt x="1406519" y="157152"/>
                  <a:pt x="1641465" y="0"/>
                  <a:pt x="1915296" y="0"/>
                </a:cubicBezTo>
                <a:close/>
                <a:moveTo>
                  <a:pt x="1987148" y="1241195"/>
                </a:moveTo>
                <a:lnTo>
                  <a:pt x="1954038" y="1244346"/>
                </a:lnTo>
                <a:lnTo>
                  <a:pt x="1988355" y="1261928"/>
                </a:lnTo>
                <a:lnTo>
                  <a:pt x="1989458" y="1262830"/>
                </a:lnTo>
                <a:lnTo>
                  <a:pt x="1987148" y="1241195"/>
                </a:lnTo>
                <a:close/>
              </a:path>
            </a:pathLst>
          </a:custGeom>
          <a:solidFill>
            <a:srgbClr val="D2F486"/>
          </a:solidFill>
          <a:ln>
            <a:solidFill>
              <a:srgbClr val="D2F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Полилиния 85"/>
          <p:cNvSpPr/>
          <p:nvPr/>
        </p:nvSpPr>
        <p:spPr>
          <a:xfrm>
            <a:off x="7637227" y="2571852"/>
            <a:ext cx="3966519" cy="2057402"/>
          </a:xfrm>
          <a:custGeom>
            <a:avLst/>
            <a:gdLst>
              <a:gd name="connsiteX0" fmla="*/ 1915296 w 3966519"/>
              <a:gd name="connsiteY0" fmla="*/ 0 h 2057402"/>
              <a:gd name="connsiteX1" fmla="*/ 2562952 w 3966519"/>
              <a:gd name="connsiteY1" fmla="*/ 498255 h 2057402"/>
              <a:gd name="connsiteX2" fmla="*/ 2572495 w 3966519"/>
              <a:gd name="connsiteY2" fmla="*/ 587606 h 2057402"/>
              <a:gd name="connsiteX3" fmla="*/ 2644346 w 3966519"/>
              <a:gd name="connsiteY3" fmla="*/ 580769 h 2057402"/>
              <a:gd name="connsiteX4" fmla="*/ 3305433 w 3966519"/>
              <a:gd name="connsiteY4" fmla="*/ 1204785 h 2057402"/>
              <a:gd name="connsiteX5" fmla="*/ 3438664 w 3966519"/>
              <a:gd name="connsiteY5" fmla="*/ 1217463 h 2057402"/>
              <a:gd name="connsiteX6" fmla="*/ 3966519 w 3966519"/>
              <a:gd name="connsiteY6" fmla="*/ 1828801 h 2057402"/>
              <a:gd name="connsiteX7" fmla="*/ 3953088 w 3966519"/>
              <a:gd name="connsiteY7" fmla="*/ 1954562 h 2057402"/>
              <a:gd name="connsiteX8" fmla="*/ 3919268 w 3966519"/>
              <a:gd name="connsiteY8" fmla="*/ 2057402 h 2057402"/>
              <a:gd name="connsiteX9" fmla="*/ 47251 w 3966519"/>
              <a:gd name="connsiteY9" fmla="*/ 2057402 h 2057402"/>
              <a:gd name="connsiteX10" fmla="*/ 13431 w 3966519"/>
              <a:gd name="connsiteY10" fmla="*/ 1954562 h 2057402"/>
              <a:gd name="connsiteX11" fmla="*/ 0 w 3966519"/>
              <a:gd name="connsiteY11" fmla="*/ 1828801 h 2057402"/>
              <a:gd name="connsiteX12" fmla="*/ 403762 w 3966519"/>
              <a:gd name="connsiteY12" fmla="*/ 1253823 h 2057402"/>
              <a:gd name="connsiteX13" fmla="*/ 446423 w 3966519"/>
              <a:gd name="connsiteY13" fmla="*/ 1241323 h 2057402"/>
              <a:gd name="connsiteX14" fmla="*/ 430448 w 3966519"/>
              <a:gd name="connsiteY14" fmla="*/ 1185502 h 2057402"/>
              <a:gd name="connsiteX15" fmla="*/ 420123 w 3966519"/>
              <a:gd name="connsiteY15" fmla="*/ 1075041 h 2057402"/>
              <a:gd name="connsiteX16" fmla="*/ 1081210 w 3966519"/>
              <a:gd name="connsiteY16" fmla="*/ 451025 h 2057402"/>
              <a:gd name="connsiteX17" fmla="*/ 1214442 w 3966519"/>
              <a:gd name="connsiteY17" fmla="*/ 463703 h 2057402"/>
              <a:gd name="connsiteX18" fmla="*/ 1273329 w 3966519"/>
              <a:gd name="connsiteY18" fmla="*/ 480957 h 2057402"/>
              <a:gd name="connsiteX19" fmla="*/ 1306161 w 3966519"/>
              <a:gd name="connsiteY19" fmla="*/ 381121 h 2057402"/>
              <a:gd name="connsiteX20" fmla="*/ 1915296 w 3966519"/>
              <a:gd name="connsiteY20" fmla="*/ 0 h 2057402"/>
              <a:gd name="connsiteX21" fmla="*/ 1987148 w 3966519"/>
              <a:gd name="connsiteY21" fmla="*/ 1241195 h 2057402"/>
              <a:gd name="connsiteX22" fmla="*/ 1954038 w 3966519"/>
              <a:gd name="connsiteY22" fmla="*/ 1244346 h 2057402"/>
              <a:gd name="connsiteX23" fmla="*/ 1988355 w 3966519"/>
              <a:gd name="connsiteY23" fmla="*/ 1261928 h 2057402"/>
              <a:gd name="connsiteX24" fmla="*/ 1989458 w 3966519"/>
              <a:gd name="connsiteY24" fmla="*/ 1262830 h 2057402"/>
              <a:gd name="connsiteX25" fmla="*/ 1987148 w 3966519"/>
              <a:gd name="connsiteY25" fmla="*/ 1241195 h 205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6519" h="2057402">
                <a:moveTo>
                  <a:pt x="1915296" y="0"/>
                </a:moveTo>
                <a:cubicBezTo>
                  <a:pt x="2234766" y="0"/>
                  <a:pt x="2501308" y="213901"/>
                  <a:pt x="2562952" y="498255"/>
                </a:cubicBezTo>
                <a:lnTo>
                  <a:pt x="2572495" y="587606"/>
                </a:lnTo>
                <a:lnTo>
                  <a:pt x="2644346" y="580769"/>
                </a:lnTo>
                <a:cubicBezTo>
                  <a:pt x="3009454" y="580769"/>
                  <a:pt x="3305433" y="860150"/>
                  <a:pt x="3305433" y="1204785"/>
                </a:cubicBezTo>
                <a:lnTo>
                  <a:pt x="3438664" y="1217463"/>
                </a:lnTo>
                <a:cubicBezTo>
                  <a:pt x="3739910" y="1275650"/>
                  <a:pt x="3966519" y="1527246"/>
                  <a:pt x="3966519" y="1828801"/>
                </a:cubicBezTo>
                <a:cubicBezTo>
                  <a:pt x="3966519" y="1871880"/>
                  <a:pt x="3961895" y="1913940"/>
                  <a:pt x="3953088" y="1954562"/>
                </a:cubicBezTo>
                <a:lnTo>
                  <a:pt x="3919268" y="2057402"/>
                </a:lnTo>
                <a:lnTo>
                  <a:pt x="47251" y="2057402"/>
                </a:lnTo>
                <a:lnTo>
                  <a:pt x="13431" y="1954562"/>
                </a:lnTo>
                <a:cubicBezTo>
                  <a:pt x="4625" y="1913940"/>
                  <a:pt x="0" y="1871880"/>
                  <a:pt x="0" y="1828801"/>
                </a:cubicBezTo>
                <a:cubicBezTo>
                  <a:pt x="0" y="1570325"/>
                  <a:pt x="166488" y="1348554"/>
                  <a:pt x="403762" y="1253823"/>
                </a:cubicBezTo>
                <a:lnTo>
                  <a:pt x="446423" y="1241323"/>
                </a:lnTo>
                <a:lnTo>
                  <a:pt x="430448" y="1185502"/>
                </a:lnTo>
                <a:cubicBezTo>
                  <a:pt x="423664" y="1149649"/>
                  <a:pt x="420123" y="1112735"/>
                  <a:pt x="420123" y="1075041"/>
                </a:cubicBezTo>
                <a:cubicBezTo>
                  <a:pt x="420123" y="730406"/>
                  <a:pt x="716102" y="451025"/>
                  <a:pt x="1081210" y="451025"/>
                </a:cubicBezTo>
                <a:cubicBezTo>
                  <a:pt x="1126849" y="451025"/>
                  <a:pt x="1171407" y="455390"/>
                  <a:pt x="1214442" y="463703"/>
                </a:cubicBezTo>
                <a:lnTo>
                  <a:pt x="1273329" y="480957"/>
                </a:lnTo>
                <a:lnTo>
                  <a:pt x="1306161" y="381121"/>
                </a:lnTo>
                <a:cubicBezTo>
                  <a:pt x="1406519" y="157152"/>
                  <a:pt x="1641465" y="0"/>
                  <a:pt x="1915296" y="0"/>
                </a:cubicBezTo>
                <a:close/>
                <a:moveTo>
                  <a:pt x="1987148" y="1241195"/>
                </a:moveTo>
                <a:lnTo>
                  <a:pt x="1954038" y="1244346"/>
                </a:lnTo>
                <a:lnTo>
                  <a:pt x="1988355" y="1261928"/>
                </a:lnTo>
                <a:lnTo>
                  <a:pt x="1989458" y="1262830"/>
                </a:lnTo>
                <a:lnTo>
                  <a:pt x="1987148" y="1241195"/>
                </a:lnTo>
                <a:close/>
              </a:path>
            </a:pathLst>
          </a:custGeom>
          <a:solidFill>
            <a:srgbClr val="D2F486"/>
          </a:solidFill>
          <a:ln>
            <a:solidFill>
              <a:srgbClr val="D2F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олилиния 86"/>
          <p:cNvSpPr/>
          <p:nvPr/>
        </p:nvSpPr>
        <p:spPr>
          <a:xfrm>
            <a:off x="5775924" y="2889897"/>
            <a:ext cx="3988716" cy="1687048"/>
          </a:xfrm>
          <a:custGeom>
            <a:avLst/>
            <a:gdLst>
              <a:gd name="connsiteX0" fmla="*/ 1915296 w 3966519"/>
              <a:gd name="connsiteY0" fmla="*/ 0 h 2057402"/>
              <a:gd name="connsiteX1" fmla="*/ 2562952 w 3966519"/>
              <a:gd name="connsiteY1" fmla="*/ 498255 h 2057402"/>
              <a:gd name="connsiteX2" fmla="*/ 2572495 w 3966519"/>
              <a:gd name="connsiteY2" fmla="*/ 587606 h 2057402"/>
              <a:gd name="connsiteX3" fmla="*/ 2644346 w 3966519"/>
              <a:gd name="connsiteY3" fmla="*/ 580769 h 2057402"/>
              <a:gd name="connsiteX4" fmla="*/ 3305433 w 3966519"/>
              <a:gd name="connsiteY4" fmla="*/ 1204785 h 2057402"/>
              <a:gd name="connsiteX5" fmla="*/ 3438664 w 3966519"/>
              <a:gd name="connsiteY5" fmla="*/ 1217463 h 2057402"/>
              <a:gd name="connsiteX6" fmla="*/ 3966519 w 3966519"/>
              <a:gd name="connsiteY6" fmla="*/ 1828801 h 2057402"/>
              <a:gd name="connsiteX7" fmla="*/ 3953088 w 3966519"/>
              <a:gd name="connsiteY7" fmla="*/ 1954562 h 2057402"/>
              <a:gd name="connsiteX8" fmla="*/ 3919268 w 3966519"/>
              <a:gd name="connsiteY8" fmla="*/ 2057402 h 2057402"/>
              <a:gd name="connsiteX9" fmla="*/ 47251 w 3966519"/>
              <a:gd name="connsiteY9" fmla="*/ 2057402 h 2057402"/>
              <a:gd name="connsiteX10" fmla="*/ 13431 w 3966519"/>
              <a:gd name="connsiteY10" fmla="*/ 1954562 h 2057402"/>
              <a:gd name="connsiteX11" fmla="*/ 0 w 3966519"/>
              <a:gd name="connsiteY11" fmla="*/ 1828801 h 2057402"/>
              <a:gd name="connsiteX12" fmla="*/ 403762 w 3966519"/>
              <a:gd name="connsiteY12" fmla="*/ 1253823 h 2057402"/>
              <a:gd name="connsiteX13" fmla="*/ 446423 w 3966519"/>
              <a:gd name="connsiteY13" fmla="*/ 1241323 h 2057402"/>
              <a:gd name="connsiteX14" fmla="*/ 430448 w 3966519"/>
              <a:gd name="connsiteY14" fmla="*/ 1185502 h 2057402"/>
              <a:gd name="connsiteX15" fmla="*/ 420123 w 3966519"/>
              <a:gd name="connsiteY15" fmla="*/ 1075041 h 2057402"/>
              <a:gd name="connsiteX16" fmla="*/ 1081210 w 3966519"/>
              <a:gd name="connsiteY16" fmla="*/ 451025 h 2057402"/>
              <a:gd name="connsiteX17" fmla="*/ 1214442 w 3966519"/>
              <a:gd name="connsiteY17" fmla="*/ 463703 h 2057402"/>
              <a:gd name="connsiteX18" fmla="*/ 1273329 w 3966519"/>
              <a:gd name="connsiteY18" fmla="*/ 480957 h 2057402"/>
              <a:gd name="connsiteX19" fmla="*/ 1306161 w 3966519"/>
              <a:gd name="connsiteY19" fmla="*/ 381121 h 2057402"/>
              <a:gd name="connsiteX20" fmla="*/ 1915296 w 3966519"/>
              <a:gd name="connsiteY20" fmla="*/ 0 h 2057402"/>
              <a:gd name="connsiteX21" fmla="*/ 1987148 w 3966519"/>
              <a:gd name="connsiteY21" fmla="*/ 1241195 h 2057402"/>
              <a:gd name="connsiteX22" fmla="*/ 1954038 w 3966519"/>
              <a:gd name="connsiteY22" fmla="*/ 1244346 h 2057402"/>
              <a:gd name="connsiteX23" fmla="*/ 1988355 w 3966519"/>
              <a:gd name="connsiteY23" fmla="*/ 1261928 h 2057402"/>
              <a:gd name="connsiteX24" fmla="*/ 1989458 w 3966519"/>
              <a:gd name="connsiteY24" fmla="*/ 1262830 h 2057402"/>
              <a:gd name="connsiteX25" fmla="*/ 1987148 w 3966519"/>
              <a:gd name="connsiteY25" fmla="*/ 1241195 h 205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6519" h="2057402">
                <a:moveTo>
                  <a:pt x="1915296" y="0"/>
                </a:moveTo>
                <a:cubicBezTo>
                  <a:pt x="2234766" y="0"/>
                  <a:pt x="2501308" y="213901"/>
                  <a:pt x="2562952" y="498255"/>
                </a:cubicBezTo>
                <a:lnTo>
                  <a:pt x="2572495" y="587606"/>
                </a:lnTo>
                <a:lnTo>
                  <a:pt x="2644346" y="580769"/>
                </a:lnTo>
                <a:cubicBezTo>
                  <a:pt x="3009454" y="580769"/>
                  <a:pt x="3305433" y="860150"/>
                  <a:pt x="3305433" y="1204785"/>
                </a:cubicBezTo>
                <a:lnTo>
                  <a:pt x="3438664" y="1217463"/>
                </a:lnTo>
                <a:cubicBezTo>
                  <a:pt x="3739910" y="1275650"/>
                  <a:pt x="3966519" y="1527246"/>
                  <a:pt x="3966519" y="1828801"/>
                </a:cubicBezTo>
                <a:cubicBezTo>
                  <a:pt x="3966519" y="1871880"/>
                  <a:pt x="3961895" y="1913940"/>
                  <a:pt x="3953088" y="1954562"/>
                </a:cubicBezTo>
                <a:lnTo>
                  <a:pt x="3919268" y="2057402"/>
                </a:lnTo>
                <a:lnTo>
                  <a:pt x="47251" y="2057402"/>
                </a:lnTo>
                <a:lnTo>
                  <a:pt x="13431" y="1954562"/>
                </a:lnTo>
                <a:cubicBezTo>
                  <a:pt x="4625" y="1913940"/>
                  <a:pt x="0" y="1871880"/>
                  <a:pt x="0" y="1828801"/>
                </a:cubicBezTo>
                <a:cubicBezTo>
                  <a:pt x="0" y="1570325"/>
                  <a:pt x="166488" y="1348554"/>
                  <a:pt x="403762" y="1253823"/>
                </a:cubicBezTo>
                <a:lnTo>
                  <a:pt x="446423" y="1241323"/>
                </a:lnTo>
                <a:lnTo>
                  <a:pt x="430448" y="1185502"/>
                </a:lnTo>
                <a:cubicBezTo>
                  <a:pt x="423664" y="1149649"/>
                  <a:pt x="420123" y="1112735"/>
                  <a:pt x="420123" y="1075041"/>
                </a:cubicBezTo>
                <a:cubicBezTo>
                  <a:pt x="420123" y="730406"/>
                  <a:pt x="716102" y="451025"/>
                  <a:pt x="1081210" y="451025"/>
                </a:cubicBezTo>
                <a:cubicBezTo>
                  <a:pt x="1126849" y="451025"/>
                  <a:pt x="1171407" y="455390"/>
                  <a:pt x="1214442" y="463703"/>
                </a:cubicBezTo>
                <a:lnTo>
                  <a:pt x="1273329" y="480957"/>
                </a:lnTo>
                <a:lnTo>
                  <a:pt x="1306161" y="381121"/>
                </a:lnTo>
                <a:cubicBezTo>
                  <a:pt x="1406519" y="157152"/>
                  <a:pt x="1641465" y="0"/>
                  <a:pt x="1915296" y="0"/>
                </a:cubicBezTo>
                <a:close/>
                <a:moveTo>
                  <a:pt x="1987148" y="1241195"/>
                </a:moveTo>
                <a:lnTo>
                  <a:pt x="1954038" y="1244346"/>
                </a:lnTo>
                <a:lnTo>
                  <a:pt x="1988355" y="1261928"/>
                </a:lnTo>
                <a:lnTo>
                  <a:pt x="1989458" y="1262830"/>
                </a:lnTo>
                <a:lnTo>
                  <a:pt x="1987148" y="1241195"/>
                </a:lnTo>
                <a:close/>
              </a:path>
            </a:pathLst>
          </a:custGeom>
          <a:solidFill>
            <a:srgbClr val="E9F6B0"/>
          </a:solidFill>
          <a:ln>
            <a:solidFill>
              <a:srgbClr val="D2F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олилиния 20"/>
          <p:cNvSpPr/>
          <p:nvPr/>
        </p:nvSpPr>
        <p:spPr>
          <a:xfrm rot="20960088">
            <a:off x="61198" y="3639846"/>
            <a:ext cx="11829373" cy="4096872"/>
          </a:xfrm>
          <a:custGeom>
            <a:avLst/>
            <a:gdLst>
              <a:gd name="connsiteX0" fmla="*/ 661233 w 11473779"/>
              <a:gd name="connsiteY0" fmla="*/ 0 h 2066613"/>
              <a:gd name="connsiteX1" fmla="*/ 11473779 w 11473779"/>
              <a:gd name="connsiteY1" fmla="*/ 1060126 h 2066613"/>
              <a:gd name="connsiteX2" fmla="*/ 11473778 w 11473779"/>
              <a:gd name="connsiteY2" fmla="*/ 2031634 h 2066613"/>
              <a:gd name="connsiteX3" fmla="*/ 11431195 w 11473779"/>
              <a:gd name="connsiteY3" fmla="*/ 2066613 h 2066613"/>
              <a:gd name="connsiteX4" fmla="*/ 1 w 11473779"/>
              <a:gd name="connsiteY4" fmla="*/ 945832 h 2066613"/>
              <a:gd name="connsiteX5" fmla="*/ 0 w 11473779"/>
              <a:gd name="connsiteY5" fmla="*/ 945832 h 2066613"/>
              <a:gd name="connsiteX6" fmla="*/ 42940 w 11473779"/>
              <a:gd name="connsiteY6" fmla="*/ 507877 h 2066613"/>
              <a:gd name="connsiteX7" fmla="*/ 661233 w 11473779"/>
              <a:gd name="connsiteY7" fmla="*/ 0 h 206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73779" h="2066613">
                <a:moveTo>
                  <a:pt x="661233" y="0"/>
                </a:moveTo>
                <a:lnTo>
                  <a:pt x="11473779" y="1060126"/>
                </a:lnTo>
                <a:lnTo>
                  <a:pt x="11473778" y="2031634"/>
                </a:lnTo>
                <a:lnTo>
                  <a:pt x="11431195" y="2066613"/>
                </a:lnTo>
                <a:lnTo>
                  <a:pt x="1" y="945832"/>
                </a:lnTo>
                <a:lnTo>
                  <a:pt x="0" y="945832"/>
                </a:lnTo>
                <a:lnTo>
                  <a:pt x="42940" y="507877"/>
                </a:lnTo>
                <a:lnTo>
                  <a:pt x="661233" y="0"/>
                </a:lnTo>
                <a:close/>
              </a:path>
            </a:pathLst>
          </a:custGeom>
          <a:solidFill>
            <a:srgbClr val="7CB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ольшой круг"/>
          <p:cNvSpPr/>
          <p:nvPr/>
        </p:nvSpPr>
        <p:spPr>
          <a:xfrm>
            <a:off x="9308248" y="0"/>
            <a:ext cx="2140039" cy="2140039"/>
          </a:xfrm>
          <a:prstGeom prst="ellipse">
            <a:avLst/>
          </a:prstGeom>
          <a:solidFill>
            <a:srgbClr val="FCB008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маленький круг"/>
          <p:cNvSpPr/>
          <p:nvPr/>
        </p:nvSpPr>
        <p:spPr>
          <a:xfrm>
            <a:off x="9759558" y="451310"/>
            <a:ext cx="1237419" cy="1237419"/>
          </a:xfrm>
          <a:prstGeom prst="ellipse">
            <a:avLst/>
          </a:prstGeom>
          <a:solidFill>
            <a:srgbClr val="FCB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-3961" y="6443539"/>
            <a:ext cx="12149450" cy="164256"/>
          </a:xfrm>
          <a:prstGeom prst="rect">
            <a:avLst/>
          </a:prstGeom>
          <a:solidFill>
            <a:srgbClr val="A6875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012" y="6546534"/>
            <a:ext cx="12145489" cy="257882"/>
          </a:xfrm>
          <a:prstGeom prst="rect">
            <a:avLst/>
          </a:prstGeom>
          <a:solidFill>
            <a:srgbClr val="593D2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32196" y="3631652"/>
            <a:ext cx="11677135" cy="1112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07478" y="4274202"/>
            <a:ext cx="11677135" cy="1112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 25"/>
          <p:cNvSpPr/>
          <p:nvPr/>
        </p:nvSpPr>
        <p:spPr>
          <a:xfrm>
            <a:off x="431960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69029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469029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1074511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1111580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1111580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олилиния 31"/>
          <p:cNvSpPr/>
          <p:nvPr/>
        </p:nvSpPr>
        <p:spPr>
          <a:xfrm>
            <a:off x="1717062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1754131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1754131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олилиния 34"/>
          <p:cNvSpPr/>
          <p:nvPr/>
        </p:nvSpPr>
        <p:spPr>
          <a:xfrm>
            <a:off x="2359613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2396682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2396682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3002164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3039233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3039233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олилиния 40"/>
          <p:cNvSpPr/>
          <p:nvPr/>
        </p:nvSpPr>
        <p:spPr>
          <a:xfrm>
            <a:off x="3644715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3681784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3681784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олилиния 43"/>
          <p:cNvSpPr/>
          <p:nvPr/>
        </p:nvSpPr>
        <p:spPr>
          <a:xfrm>
            <a:off x="4287266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4324335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4324335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олилиния 46"/>
          <p:cNvSpPr/>
          <p:nvPr/>
        </p:nvSpPr>
        <p:spPr>
          <a:xfrm>
            <a:off x="4929817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/>
          <p:cNvSpPr/>
          <p:nvPr/>
        </p:nvSpPr>
        <p:spPr>
          <a:xfrm>
            <a:off x="4966886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/>
          <p:cNvSpPr/>
          <p:nvPr/>
        </p:nvSpPr>
        <p:spPr>
          <a:xfrm>
            <a:off x="4966886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олилиния 49"/>
          <p:cNvSpPr/>
          <p:nvPr/>
        </p:nvSpPr>
        <p:spPr>
          <a:xfrm>
            <a:off x="5572368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5609437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/>
          <p:cNvSpPr/>
          <p:nvPr/>
        </p:nvSpPr>
        <p:spPr>
          <a:xfrm>
            <a:off x="5609437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олилиния 52"/>
          <p:cNvSpPr/>
          <p:nvPr/>
        </p:nvSpPr>
        <p:spPr>
          <a:xfrm>
            <a:off x="6214919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/>
          <p:cNvSpPr/>
          <p:nvPr/>
        </p:nvSpPr>
        <p:spPr>
          <a:xfrm>
            <a:off x="6251988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/>
          <p:cNvSpPr/>
          <p:nvPr/>
        </p:nvSpPr>
        <p:spPr>
          <a:xfrm>
            <a:off x="6251988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олилиния 55"/>
          <p:cNvSpPr/>
          <p:nvPr/>
        </p:nvSpPr>
        <p:spPr>
          <a:xfrm>
            <a:off x="6857470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Овал 56"/>
          <p:cNvSpPr/>
          <p:nvPr/>
        </p:nvSpPr>
        <p:spPr>
          <a:xfrm>
            <a:off x="6894539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вал 57"/>
          <p:cNvSpPr/>
          <p:nvPr/>
        </p:nvSpPr>
        <p:spPr>
          <a:xfrm>
            <a:off x="6894539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олилиния 58"/>
          <p:cNvSpPr/>
          <p:nvPr/>
        </p:nvSpPr>
        <p:spPr>
          <a:xfrm>
            <a:off x="7500021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Овал 59"/>
          <p:cNvSpPr/>
          <p:nvPr/>
        </p:nvSpPr>
        <p:spPr>
          <a:xfrm>
            <a:off x="7537090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/>
          <p:cNvSpPr/>
          <p:nvPr/>
        </p:nvSpPr>
        <p:spPr>
          <a:xfrm>
            <a:off x="7537090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олилиния 61"/>
          <p:cNvSpPr/>
          <p:nvPr/>
        </p:nvSpPr>
        <p:spPr>
          <a:xfrm>
            <a:off x="8142572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/>
          <p:cNvSpPr/>
          <p:nvPr/>
        </p:nvSpPr>
        <p:spPr>
          <a:xfrm>
            <a:off x="9530222" y="3936284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/>
          <p:cNvSpPr/>
          <p:nvPr/>
        </p:nvSpPr>
        <p:spPr>
          <a:xfrm>
            <a:off x="8179641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олилиния 64"/>
          <p:cNvSpPr/>
          <p:nvPr/>
        </p:nvSpPr>
        <p:spPr>
          <a:xfrm>
            <a:off x="8785123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/>
          <p:cNvSpPr/>
          <p:nvPr/>
        </p:nvSpPr>
        <p:spPr>
          <a:xfrm>
            <a:off x="8822192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Овал 66"/>
          <p:cNvSpPr/>
          <p:nvPr/>
        </p:nvSpPr>
        <p:spPr>
          <a:xfrm>
            <a:off x="8822192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олилиния 67"/>
          <p:cNvSpPr/>
          <p:nvPr/>
        </p:nvSpPr>
        <p:spPr>
          <a:xfrm>
            <a:off x="9427674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Овал 68"/>
          <p:cNvSpPr/>
          <p:nvPr/>
        </p:nvSpPr>
        <p:spPr>
          <a:xfrm>
            <a:off x="9464743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Овал 69"/>
          <p:cNvSpPr/>
          <p:nvPr/>
        </p:nvSpPr>
        <p:spPr>
          <a:xfrm>
            <a:off x="9464743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Полилиния 70"/>
          <p:cNvSpPr/>
          <p:nvPr/>
        </p:nvSpPr>
        <p:spPr>
          <a:xfrm>
            <a:off x="10070225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Овал 71"/>
          <p:cNvSpPr/>
          <p:nvPr/>
        </p:nvSpPr>
        <p:spPr>
          <a:xfrm>
            <a:off x="10107294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Овал 72"/>
          <p:cNvSpPr/>
          <p:nvPr/>
        </p:nvSpPr>
        <p:spPr>
          <a:xfrm>
            <a:off x="10107294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олилиния 73"/>
          <p:cNvSpPr/>
          <p:nvPr/>
        </p:nvSpPr>
        <p:spPr>
          <a:xfrm>
            <a:off x="10712776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Овал 74"/>
          <p:cNvSpPr/>
          <p:nvPr/>
        </p:nvSpPr>
        <p:spPr>
          <a:xfrm>
            <a:off x="10749845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Овал 75"/>
          <p:cNvSpPr/>
          <p:nvPr/>
        </p:nvSpPr>
        <p:spPr>
          <a:xfrm>
            <a:off x="10749845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олилиния 76"/>
          <p:cNvSpPr/>
          <p:nvPr/>
        </p:nvSpPr>
        <p:spPr>
          <a:xfrm>
            <a:off x="11355327" y="3112667"/>
            <a:ext cx="222420" cy="1532238"/>
          </a:xfrm>
          <a:custGeom>
            <a:avLst/>
            <a:gdLst>
              <a:gd name="connsiteX0" fmla="*/ 111210 w 222420"/>
              <a:gd name="connsiteY0" fmla="*/ 0 h 1532238"/>
              <a:gd name="connsiteX1" fmla="*/ 222420 w 222420"/>
              <a:gd name="connsiteY1" fmla="*/ 185352 h 1532238"/>
              <a:gd name="connsiteX2" fmla="*/ 222420 w 222420"/>
              <a:gd name="connsiteY2" fmla="*/ 1532238 h 1532238"/>
              <a:gd name="connsiteX3" fmla="*/ 0 w 222420"/>
              <a:gd name="connsiteY3" fmla="*/ 1532238 h 1532238"/>
              <a:gd name="connsiteX4" fmla="*/ 0 w 222420"/>
              <a:gd name="connsiteY4" fmla="*/ 185352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420" h="1532238">
                <a:moveTo>
                  <a:pt x="111210" y="0"/>
                </a:moveTo>
                <a:lnTo>
                  <a:pt x="222420" y="185352"/>
                </a:lnTo>
                <a:lnTo>
                  <a:pt x="222420" y="1532238"/>
                </a:lnTo>
                <a:lnTo>
                  <a:pt x="0" y="1532238"/>
                </a:lnTo>
                <a:lnTo>
                  <a:pt x="0" y="1853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Овал 77"/>
          <p:cNvSpPr/>
          <p:nvPr/>
        </p:nvSpPr>
        <p:spPr>
          <a:xfrm>
            <a:off x="11392396" y="3569867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Овал 78"/>
          <p:cNvSpPr/>
          <p:nvPr/>
        </p:nvSpPr>
        <p:spPr>
          <a:xfrm>
            <a:off x="11392396" y="4125921"/>
            <a:ext cx="148281" cy="14828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Прямоугольник 88"/>
          <p:cNvSpPr/>
          <p:nvPr/>
        </p:nvSpPr>
        <p:spPr>
          <a:xfrm flipH="1">
            <a:off x="62359" y="5835245"/>
            <a:ext cx="11967372" cy="555985"/>
          </a:xfrm>
          <a:prstGeom prst="rect">
            <a:avLst/>
          </a:prstGeom>
          <a:solidFill>
            <a:srgbClr val="8CC44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>
            <a:off x="543169" y="86532"/>
            <a:ext cx="10169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B400"/>
                </a:solidFill>
                <a:latin typeface="Comix Heavy Cyr" panose="02000500000000000000" pitchFamily="2" charset="0"/>
              </a:rPr>
              <a:t>     </a:t>
            </a:r>
            <a:r>
              <a:rPr lang="ru-RU" sz="54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ЧТО РАСТЕТ НА ГРЯДКАХ ?</a:t>
            </a:r>
            <a:endParaRPr lang="ru-RU" sz="5400" dirty="0">
              <a:solidFill>
                <a:srgbClr val="008700"/>
              </a:solidFill>
              <a:latin typeface="Comix Heavy Cyr" panose="02000500000000000000" pitchFamily="2" charset="0"/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6" r="90376"/>
          <a:stretch>
            <a:fillRect/>
          </a:stretch>
        </p:blipFill>
        <p:spPr>
          <a:xfrm rot="19109764">
            <a:off x="6432247" y="3762693"/>
            <a:ext cx="262403" cy="232187"/>
          </a:xfrm>
          <a:custGeom>
            <a:avLst/>
            <a:gdLst>
              <a:gd name="connsiteX0" fmla="*/ 0 w 262403"/>
              <a:gd name="connsiteY0" fmla="*/ 0 h 232187"/>
              <a:gd name="connsiteX1" fmla="*/ 262403 w 262403"/>
              <a:gd name="connsiteY1" fmla="*/ 232187 h 232187"/>
              <a:gd name="connsiteX2" fmla="*/ 0 w 262403"/>
              <a:gd name="connsiteY2" fmla="*/ 232187 h 232187"/>
              <a:gd name="connsiteX3" fmla="*/ 0 w 262403"/>
              <a:gd name="connsiteY3" fmla="*/ 0 h 23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03" h="232187">
                <a:moveTo>
                  <a:pt x="0" y="0"/>
                </a:moveTo>
                <a:lnTo>
                  <a:pt x="262403" y="232187"/>
                </a:lnTo>
                <a:lnTo>
                  <a:pt x="0" y="23218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7" name="редис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99"/>
          <a:stretch/>
        </p:blipFill>
        <p:spPr>
          <a:xfrm>
            <a:off x="6381405" y="3462049"/>
            <a:ext cx="2139892" cy="1169099"/>
          </a:xfrm>
          <a:prstGeom prst="rect">
            <a:avLst/>
          </a:prstGeom>
        </p:spPr>
      </p:pic>
      <p:pic>
        <p:nvPicPr>
          <p:cNvPr id="108" name="редис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99"/>
          <a:stretch/>
        </p:blipFill>
        <p:spPr>
          <a:xfrm>
            <a:off x="8533487" y="3446152"/>
            <a:ext cx="2153289" cy="1169099"/>
          </a:xfrm>
          <a:prstGeom prst="rect">
            <a:avLst/>
          </a:prstGeom>
        </p:spPr>
      </p:pic>
      <p:pic>
        <p:nvPicPr>
          <p:cNvPr id="109" name="?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93" y="2036198"/>
            <a:ext cx="1474844" cy="2447194"/>
          </a:xfrm>
          <a:prstGeom prst="rect">
            <a:avLst/>
          </a:prstGeom>
        </p:spPr>
      </p:pic>
      <p:pic>
        <p:nvPicPr>
          <p:cNvPr id="83" name="?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62" y="2055813"/>
            <a:ext cx="1474844" cy="2447194"/>
          </a:xfrm>
          <a:prstGeom prst="rect">
            <a:avLst/>
          </a:prstGeom>
        </p:spPr>
      </p:pic>
      <p:sp>
        <p:nvSpPr>
          <p:cNvPr id="81" name="Полилиния 80"/>
          <p:cNvSpPr/>
          <p:nvPr/>
        </p:nvSpPr>
        <p:spPr>
          <a:xfrm>
            <a:off x="1394542" y="4453965"/>
            <a:ext cx="4154838" cy="585941"/>
          </a:xfrm>
          <a:custGeom>
            <a:avLst/>
            <a:gdLst>
              <a:gd name="connsiteX0" fmla="*/ 422191 w 3546392"/>
              <a:gd name="connsiteY0" fmla="*/ 0 h 556054"/>
              <a:gd name="connsiteX1" fmla="*/ 3124201 w 3546392"/>
              <a:gd name="connsiteY1" fmla="*/ 0 h 556054"/>
              <a:gd name="connsiteX2" fmla="*/ 3546392 w 3546392"/>
              <a:gd name="connsiteY2" fmla="*/ 422191 h 556054"/>
              <a:gd name="connsiteX3" fmla="*/ 3546392 w 3546392"/>
              <a:gd name="connsiteY3" fmla="*/ 556054 h 556054"/>
              <a:gd name="connsiteX4" fmla="*/ 0 w 3546392"/>
              <a:gd name="connsiteY4" fmla="*/ 556054 h 556054"/>
              <a:gd name="connsiteX5" fmla="*/ 0 w 3546392"/>
              <a:gd name="connsiteY5" fmla="*/ 422191 h 556054"/>
              <a:gd name="connsiteX6" fmla="*/ 422191 w 3546392"/>
              <a:gd name="connsiteY6" fmla="*/ 0 h 55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392" h="556054">
                <a:moveTo>
                  <a:pt x="422191" y="0"/>
                </a:moveTo>
                <a:lnTo>
                  <a:pt x="3124201" y="0"/>
                </a:lnTo>
                <a:cubicBezTo>
                  <a:pt x="3357371" y="0"/>
                  <a:pt x="3546392" y="189021"/>
                  <a:pt x="3546392" y="422191"/>
                </a:cubicBezTo>
                <a:lnTo>
                  <a:pt x="3546392" y="556054"/>
                </a:lnTo>
                <a:lnTo>
                  <a:pt x="0" y="556054"/>
                </a:lnTo>
                <a:lnTo>
                  <a:pt x="0" y="422191"/>
                </a:lnTo>
                <a:cubicBezTo>
                  <a:pt x="0" y="189021"/>
                  <a:pt x="189021" y="0"/>
                  <a:pt x="422191" y="0"/>
                </a:cubicBezTo>
                <a:close/>
              </a:path>
            </a:pathLst>
          </a:custGeom>
          <a:solidFill>
            <a:srgbClr val="855B3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Полилиния 90"/>
          <p:cNvSpPr/>
          <p:nvPr/>
        </p:nvSpPr>
        <p:spPr>
          <a:xfrm>
            <a:off x="6435004" y="4453965"/>
            <a:ext cx="4154838" cy="585941"/>
          </a:xfrm>
          <a:custGeom>
            <a:avLst/>
            <a:gdLst>
              <a:gd name="connsiteX0" fmla="*/ 422191 w 3546392"/>
              <a:gd name="connsiteY0" fmla="*/ 0 h 556054"/>
              <a:gd name="connsiteX1" fmla="*/ 3124201 w 3546392"/>
              <a:gd name="connsiteY1" fmla="*/ 0 h 556054"/>
              <a:gd name="connsiteX2" fmla="*/ 3546392 w 3546392"/>
              <a:gd name="connsiteY2" fmla="*/ 422191 h 556054"/>
              <a:gd name="connsiteX3" fmla="*/ 3546392 w 3546392"/>
              <a:gd name="connsiteY3" fmla="*/ 556054 h 556054"/>
              <a:gd name="connsiteX4" fmla="*/ 0 w 3546392"/>
              <a:gd name="connsiteY4" fmla="*/ 556054 h 556054"/>
              <a:gd name="connsiteX5" fmla="*/ 0 w 3546392"/>
              <a:gd name="connsiteY5" fmla="*/ 422191 h 556054"/>
              <a:gd name="connsiteX6" fmla="*/ 422191 w 3546392"/>
              <a:gd name="connsiteY6" fmla="*/ 0 h 55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392" h="556054">
                <a:moveTo>
                  <a:pt x="422191" y="0"/>
                </a:moveTo>
                <a:lnTo>
                  <a:pt x="3124201" y="0"/>
                </a:lnTo>
                <a:cubicBezTo>
                  <a:pt x="3357371" y="0"/>
                  <a:pt x="3546392" y="189021"/>
                  <a:pt x="3546392" y="422191"/>
                </a:cubicBezTo>
                <a:lnTo>
                  <a:pt x="3546392" y="556054"/>
                </a:lnTo>
                <a:lnTo>
                  <a:pt x="0" y="556054"/>
                </a:lnTo>
                <a:lnTo>
                  <a:pt x="0" y="422191"/>
                </a:lnTo>
                <a:cubicBezTo>
                  <a:pt x="0" y="189021"/>
                  <a:pt x="189021" y="0"/>
                  <a:pt x="422191" y="0"/>
                </a:cubicBezTo>
                <a:close/>
              </a:path>
            </a:pathLst>
          </a:custGeom>
          <a:solidFill>
            <a:srgbClr val="855B3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4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307">
            <a:off x="-65362" y="247663"/>
            <a:ext cx="1019287" cy="1054803"/>
          </a:xfrm>
          <a:prstGeom prst="rect">
            <a:avLst/>
          </a:prstGeom>
        </p:spPr>
      </p:pic>
      <p:pic>
        <p:nvPicPr>
          <p:cNvPr id="102" name="МОРКОВЬ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8" b="100000" l="0" r="97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87"/>
          <a:stretch/>
        </p:blipFill>
        <p:spPr>
          <a:xfrm>
            <a:off x="1684625" y="3369709"/>
            <a:ext cx="1324546" cy="1101504"/>
          </a:xfrm>
          <a:custGeom>
            <a:avLst/>
            <a:gdLst>
              <a:gd name="connsiteX0" fmla="*/ 0 w 2060028"/>
              <a:gd name="connsiteY0" fmla="*/ 0 h 1713138"/>
              <a:gd name="connsiteX1" fmla="*/ 2060028 w 2060028"/>
              <a:gd name="connsiteY1" fmla="*/ 0 h 1713138"/>
              <a:gd name="connsiteX2" fmla="*/ 2060028 w 2060028"/>
              <a:gd name="connsiteY2" fmla="*/ 1713138 h 1713138"/>
              <a:gd name="connsiteX3" fmla="*/ 0 w 2060028"/>
              <a:gd name="connsiteY3" fmla="*/ 1713138 h 1713138"/>
              <a:gd name="connsiteX4" fmla="*/ 0 w 2060028"/>
              <a:gd name="connsiteY4" fmla="*/ 0 h 171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0028" h="1713138">
                <a:moveTo>
                  <a:pt x="0" y="0"/>
                </a:moveTo>
                <a:lnTo>
                  <a:pt x="2060028" y="0"/>
                </a:lnTo>
                <a:lnTo>
                  <a:pt x="2060028" y="1713138"/>
                </a:lnTo>
                <a:lnTo>
                  <a:pt x="0" y="17131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3" name="морковь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8" b="100000" l="0" r="97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87"/>
          <a:stretch/>
        </p:blipFill>
        <p:spPr>
          <a:xfrm>
            <a:off x="3871025" y="3359069"/>
            <a:ext cx="1324546" cy="1101504"/>
          </a:xfrm>
          <a:custGeom>
            <a:avLst/>
            <a:gdLst>
              <a:gd name="connsiteX0" fmla="*/ 0 w 2060028"/>
              <a:gd name="connsiteY0" fmla="*/ 0 h 1713138"/>
              <a:gd name="connsiteX1" fmla="*/ 2060028 w 2060028"/>
              <a:gd name="connsiteY1" fmla="*/ 0 h 1713138"/>
              <a:gd name="connsiteX2" fmla="*/ 2060028 w 2060028"/>
              <a:gd name="connsiteY2" fmla="*/ 1713138 h 1713138"/>
              <a:gd name="connsiteX3" fmla="*/ 0 w 2060028"/>
              <a:gd name="connsiteY3" fmla="*/ 1713138 h 1713138"/>
              <a:gd name="connsiteX4" fmla="*/ 0 w 2060028"/>
              <a:gd name="connsiteY4" fmla="*/ 0 h 171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0028" h="1713138">
                <a:moveTo>
                  <a:pt x="0" y="0"/>
                </a:moveTo>
                <a:lnTo>
                  <a:pt x="2060028" y="0"/>
                </a:lnTo>
                <a:lnTo>
                  <a:pt x="2060028" y="1713138"/>
                </a:lnTo>
                <a:lnTo>
                  <a:pt x="0" y="17131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74" b="100000" l="0" r="99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" y="4394162"/>
            <a:ext cx="1882594" cy="14525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09630" y="5125603"/>
            <a:ext cx="7035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Воспитатель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Садыкова Татьяна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Мухаметовна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МБДОУ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«Березовский детский сад №2»,                                                                                            Березовский район, Красноярский край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0.01852 C 0.01784 -0.01643 0.05703 -0.05995 0.0793 -0.04352 C 0.10065 -0.02685 0.14961 0.05718 0.14713 0.11806 C 0.14922 0.16621 0.12864 0.17454 0.11042 0.22084 C 0.09258 0.26482 0.00273 0.33843 0.01276 0.39537 C 0.01276 0.44051 0.03411 0.53982 0.0556 0.575 C 0.07435 0.60278 0.1181 0.59815 0.14518 0.60348 C 0.17213 0.6088 0.17565 0.6169 0.21771 0.60718 C 0.26927 0.59861 0.31979 0.58449 0.37943 0.50023 C 0.43919 0.41574 0.50351 0.15324 0.5776 0.1 C 0.64674 0.09514 0.6164 0.08704 0.61419 0.08519 C 0.61862 0.09422 0.62747 0.09931 0.63919 0.10556 C 0.65091 0.11204 0.66094 0.10695 0.68424 0.12361 C 0.70625 0.14329 0.73424 0.14398 0.76055 0.18658 C 0.78685 0.23079 0.84362 0.2875 0.85989 0.35394 C 0.86914 0.41482 0.9289 0.58195 0.85729 0.65 C 0.82708 0.69422 0.76953 0.69861 0.70195 0.70533 C 0.6345 0.71227 0.44778 0.60556 0.41094 0.60787 " pathEditMode="relative" rAng="0" ptsTypes="AAAAAAAAAAAAAAAAAA">
                                      <p:cBhvr>
                                        <p:cTn id="19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11" y="310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t="7967" r="17262" b="4878"/>
          <a:stretch/>
        </p:blipFill>
        <p:spPr>
          <a:xfrm>
            <a:off x="4693776" y="1491908"/>
            <a:ext cx="2804448" cy="3874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3186" y="0"/>
            <a:ext cx="7125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600" dirty="0" smtClean="0">
                <a:solidFill>
                  <a:srgbClr val="FF0000"/>
                </a:solidFill>
                <a:latin typeface="Comix Heavy Cyr" panose="02000500000000000000" pitchFamily="2" charset="0"/>
              </a:rPr>
              <a:t>МОЛОДЕЦ!</a:t>
            </a:r>
            <a:endParaRPr lang="ru-RU" sz="8000" spc="600" dirty="0">
              <a:solidFill>
                <a:srgbClr val="FF0000"/>
              </a:solidFill>
              <a:latin typeface="Comix Heavy Cyr" panose="02000500000000000000" pitchFamily="2" charset="0"/>
            </a:endParaRPr>
          </a:p>
        </p:txBody>
      </p:sp>
      <p:sp>
        <p:nvSpPr>
          <p:cNvPr id="14" name="12-конечная звезда 13"/>
          <p:cNvSpPr/>
          <p:nvPr/>
        </p:nvSpPr>
        <p:spPr>
          <a:xfrm>
            <a:off x="259624" y="330285"/>
            <a:ext cx="3222703" cy="3306336"/>
          </a:xfrm>
          <a:prstGeom prst="star12">
            <a:avLst>
              <a:gd name="adj" fmla="val 6285"/>
            </a:avLst>
          </a:prstGeom>
          <a:ln>
            <a:solidFill>
              <a:srgbClr val="4D5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469802" y="1501071"/>
            <a:ext cx="850010" cy="913537"/>
          </a:xfrm>
          <a:prstGeom prst="ellipse">
            <a:avLst/>
          </a:prstGeom>
          <a:gradFill>
            <a:gsLst>
              <a:gs pos="420">
                <a:srgbClr val="99CCFF"/>
              </a:gs>
              <a:gs pos="16387">
                <a:srgbClr val="0080FF"/>
              </a:gs>
              <a:gs pos="42000">
                <a:srgbClr val="0000FF"/>
              </a:gs>
              <a:gs pos="71000">
                <a:srgbClr val="0060BF"/>
              </a:gs>
              <a:gs pos="98000">
                <a:srgbClr val="4B0096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848114" y="2465834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4D50C7"/>
              </a:gs>
              <a:gs pos="16387">
                <a:srgbClr val="4D50C7"/>
              </a:gs>
              <a:gs pos="42000">
                <a:srgbClr val="4D50C7"/>
              </a:gs>
              <a:gs pos="71000">
                <a:srgbClr val="4D50C7"/>
              </a:gs>
              <a:gs pos="98000">
                <a:srgbClr val="4D50C7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12-конечная звезда 19"/>
          <p:cNvSpPr/>
          <p:nvPr/>
        </p:nvSpPr>
        <p:spPr>
          <a:xfrm>
            <a:off x="6417487" y="3551664"/>
            <a:ext cx="3526293" cy="3179976"/>
          </a:xfrm>
          <a:prstGeom prst="star12">
            <a:avLst>
              <a:gd name="adj" fmla="val 3280"/>
            </a:avLst>
          </a:prstGeom>
          <a:solidFill>
            <a:srgbClr val="FFFF00"/>
          </a:solidFill>
          <a:ln>
            <a:solidFill>
              <a:srgbClr val="FFF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689514" y="4677706"/>
            <a:ext cx="982238" cy="927892"/>
          </a:xfrm>
          <a:prstGeom prst="ellipse">
            <a:avLst/>
          </a:prstGeom>
          <a:gradFill>
            <a:gsLst>
              <a:gs pos="21843">
                <a:srgbClr val="FFFFCC"/>
              </a:gs>
              <a:gs pos="420">
                <a:srgbClr val="FFFFCC"/>
              </a:gs>
              <a:gs pos="29422">
                <a:srgbClr val="FFFFCC"/>
              </a:gs>
              <a:gs pos="16387">
                <a:srgbClr val="FFFFCC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8180633" y="5605598"/>
            <a:ext cx="50026" cy="3560570"/>
          </a:xfrm>
          <a:prstGeom prst="rect">
            <a:avLst/>
          </a:prstGeom>
          <a:gradFill flip="none" rotWithShape="1">
            <a:gsLst>
              <a:gs pos="420">
                <a:srgbClr val="FFFF00"/>
              </a:gs>
              <a:gs pos="16387">
                <a:srgbClr val="FFFF00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12-конечная звезда 22"/>
          <p:cNvSpPr/>
          <p:nvPr/>
        </p:nvSpPr>
        <p:spPr>
          <a:xfrm>
            <a:off x="8826189" y="330285"/>
            <a:ext cx="3222703" cy="3306336"/>
          </a:xfrm>
          <a:prstGeom prst="star12">
            <a:avLst>
              <a:gd name="adj" fmla="val 1257"/>
            </a:avLst>
          </a:prstGeom>
          <a:solidFill>
            <a:srgbClr val="088219"/>
          </a:solidFill>
          <a:ln>
            <a:solidFill>
              <a:srgbClr val="00B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079181" y="1549692"/>
            <a:ext cx="807195" cy="867522"/>
          </a:xfrm>
          <a:prstGeom prst="ellipse">
            <a:avLst/>
          </a:prstGeom>
          <a:gradFill>
            <a:gsLst>
              <a:gs pos="420">
                <a:srgbClr val="C0FF81"/>
              </a:gs>
              <a:gs pos="16387">
                <a:srgbClr val="66FF66"/>
              </a:gs>
              <a:gs pos="42000">
                <a:srgbClr val="73C620"/>
              </a:gs>
              <a:gs pos="71000">
                <a:srgbClr val="60BF00"/>
              </a:gs>
              <a:gs pos="98000">
                <a:srgbClr val="00BF60"/>
              </a:gs>
            </a:gsLst>
            <a:path path="circle">
              <a:fillToRect l="50000" t="50000" r="50000" b="50000"/>
            </a:path>
          </a:gradFill>
          <a:ln>
            <a:solidFill>
              <a:srgbClr val="088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10414679" y="2465834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00BF60"/>
              </a:gs>
              <a:gs pos="16387">
                <a:srgbClr val="00BF60"/>
              </a:gs>
              <a:gs pos="42000">
                <a:srgbClr val="00BF60"/>
              </a:gs>
              <a:gs pos="71000">
                <a:srgbClr val="00BF60"/>
              </a:gs>
              <a:gs pos="98000">
                <a:srgbClr val="00BF6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12-конечная звезда 38"/>
          <p:cNvSpPr/>
          <p:nvPr/>
        </p:nvSpPr>
        <p:spPr>
          <a:xfrm>
            <a:off x="2861265" y="751617"/>
            <a:ext cx="3526293" cy="3179976"/>
          </a:xfrm>
          <a:prstGeom prst="star12">
            <a:avLst>
              <a:gd name="adj" fmla="val 3280"/>
            </a:avLst>
          </a:prstGeom>
          <a:solidFill>
            <a:srgbClr val="FFFF00"/>
          </a:solidFill>
          <a:ln>
            <a:solidFill>
              <a:srgbClr val="FFF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133292" y="1877659"/>
            <a:ext cx="982238" cy="927892"/>
          </a:xfrm>
          <a:prstGeom prst="ellipse">
            <a:avLst/>
          </a:prstGeom>
          <a:gradFill>
            <a:gsLst>
              <a:gs pos="21843">
                <a:srgbClr val="FFFFCC"/>
              </a:gs>
              <a:gs pos="420">
                <a:srgbClr val="FFFFCC"/>
              </a:gs>
              <a:gs pos="29422">
                <a:srgbClr val="FFFFCC"/>
              </a:gs>
              <a:gs pos="16387">
                <a:srgbClr val="FFFFCC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flipH="1">
            <a:off x="4563598" y="2826423"/>
            <a:ext cx="50026" cy="3560570"/>
          </a:xfrm>
          <a:prstGeom prst="rect">
            <a:avLst/>
          </a:prstGeom>
          <a:gradFill flip="none" rotWithShape="1">
            <a:gsLst>
              <a:gs pos="420">
                <a:srgbClr val="FFFF00"/>
              </a:gs>
              <a:gs pos="16387">
                <a:srgbClr val="FFFF00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12-конечная звезда 41"/>
          <p:cNvSpPr/>
          <p:nvPr/>
        </p:nvSpPr>
        <p:spPr>
          <a:xfrm>
            <a:off x="6934757" y="0"/>
            <a:ext cx="3526293" cy="3179976"/>
          </a:xfrm>
          <a:prstGeom prst="star12">
            <a:avLst>
              <a:gd name="adj" fmla="val 3280"/>
            </a:avLst>
          </a:prstGeom>
          <a:solidFill>
            <a:srgbClr val="FFFF00"/>
          </a:solidFill>
          <a:ln>
            <a:solidFill>
              <a:srgbClr val="FFF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206784" y="1126042"/>
            <a:ext cx="982238" cy="927892"/>
          </a:xfrm>
          <a:prstGeom prst="ellipse">
            <a:avLst/>
          </a:prstGeom>
          <a:gradFill>
            <a:gsLst>
              <a:gs pos="21843">
                <a:srgbClr val="FFFFCC"/>
              </a:gs>
              <a:gs pos="420">
                <a:srgbClr val="FFFFCC"/>
              </a:gs>
              <a:gs pos="29422">
                <a:srgbClr val="FFFFCC"/>
              </a:gs>
              <a:gs pos="16387">
                <a:srgbClr val="FFFFCC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flipH="1">
            <a:off x="8697903" y="2053934"/>
            <a:ext cx="50026" cy="3560570"/>
          </a:xfrm>
          <a:prstGeom prst="rect">
            <a:avLst/>
          </a:prstGeom>
          <a:gradFill flip="none" rotWithShape="1">
            <a:gsLst>
              <a:gs pos="420">
                <a:srgbClr val="FFFF00"/>
              </a:gs>
              <a:gs pos="16387">
                <a:srgbClr val="FFFF00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12-конечная звезда 48"/>
          <p:cNvSpPr/>
          <p:nvPr/>
        </p:nvSpPr>
        <p:spPr>
          <a:xfrm>
            <a:off x="4995507" y="1847270"/>
            <a:ext cx="3222703" cy="3306336"/>
          </a:xfrm>
          <a:prstGeom prst="star12">
            <a:avLst>
              <a:gd name="adj" fmla="val 6285"/>
            </a:avLst>
          </a:prstGeom>
          <a:ln>
            <a:solidFill>
              <a:srgbClr val="4D5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6205685" y="3018056"/>
            <a:ext cx="850010" cy="913537"/>
          </a:xfrm>
          <a:prstGeom prst="ellipse">
            <a:avLst/>
          </a:prstGeom>
          <a:gradFill>
            <a:gsLst>
              <a:gs pos="420">
                <a:srgbClr val="99CCFF"/>
              </a:gs>
              <a:gs pos="16387">
                <a:srgbClr val="0080FF"/>
              </a:gs>
              <a:gs pos="42000">
                <a:srgbClr val="0000FF"/>
              </a:gs>
              <a:gs pos="71000">
                <a:srgbClr val="0060BF"/>
              </a:gs>
              <a:gs pos="98000">
                <a:srgbClr val="4B0096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6583997" y="3982819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4D50C7"/>
              </a:gs>
              <a:gs pos="16387">
                <a:srgbClr val="4D50C7"/>
              </a:gs>
              <a:gs pos="42000">
                <a:srgbClr val="4D50C7"/>
              </a:gs>
              <a:gs pos="71000">
                <a:srgbClr val="4D50C7"/>
              </a:gs>
              <a:gs pos="98000">
                <a:srgbClr val="4D50C7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12-конечная звезда 52"/>
          <p:cNvSpPr/>
          <p:nvPr/>
        </p:nvSpPr>
        <p:spPr>
          <a:xfrm>
            <a:off x="8961424" y="3125389"/>
            <a:ext cx="3222703" cy="3306336"/>
          </a:xfrm>
          <a:prstGeom prst="star12">
            <a:avLst>
              <a:gd name="adj" fmla="val 6285"/>
            </a:avLst>
          </a:prstGeom>
          <a:ln>
            <a:solidFill>
              <a:srgbClr val="4D5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0171602" y="4296175"/>
            <a:ext cx="850010" cy="913537"/>
          </a:xfrm>
          <a:prstGeom prst="ellipse">
            <a:avLst/>
          </a:prstGeom>
          <a:gradFill>
            <a:gsLst>
              <a:gs pos="420">
                <a:srgbClr val="99CCFF"/>
              </a:gs>
              <a:gs pos="16387">
                <a:srgbClr val="0080FF"/>
              </a:gs>
              <a:gs pos="42000">
                <a:srgbClr val="0000FF"/>
              </a:gs>
              <a:gs pos="71000">
                <a:srgbClr val="0060BF"/>
              </a:gs>
              <a:gs pos="98000">
                <a:srgbClr val="4B0096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10549914" y="5260938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4D50C7"/>
              </a:gs>
              <a:gs pos="16387">
                <a:srgbClr val="4D50C7"/>
              </a:gs>
              <a:gs pos="42000">
                <a:srgbClr val="4D50C7"/>
              </a:gs>
              <a:gs pos="71000">
                <a:srgbClr val="4D50C7"/>
              </a:gs>
              <a:gs pos="98000">
                <a:srgbClr val="4D50C7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12-конечная звезда 62"/>
          <p:cNvSpPr/>
          <p:nvPr/>
        </p:nvSpPr>
        <p:spPr>
          <a:xfrm>
            <a:off x="8094625" y="1954602"/>
            <a:ext cx="3222703" cy="3306336"/>
          </a:xfrm>
          <a:prstGeom prst="star12">
            <a:avLst>
              <a:gd name="adj" fmla="val 1973"/>
            </a:avLst>
          </a:prstGeom>
          <a:solidFill>
            <a:srgbClr val="FF333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9361549" y="3181495"/>
            <a:ext cx="793264" cy="852550"/>
          </a:xfrm>
          <a:prstGeom prst="ellipse">
            <a:avLst/>
          </a:prstGeom>
          <a:gradFill>
            <a:gsLst>
              <a:gs pos="420">
                <a:srgbClr val="FFFF33"/>
              </a:gs>
              <a:gs pos="29834">
                <a:srgbClr val="FFB366"/>
              </a:gs>
              <a:gs pos="16387">
                <a:srgbClr val="FFCC99"/>
              </a:gs>
              <a:gs pos="55456">
                <a:srgbClr val="FF3333"/>
              </a:gs>
              <a:gs pos="42000">
                <a:srgbClr val="FFB263"/>
              </a:gs>
              <a:gs pos="71000">
                <a:srgbClr val="FF6666"/>
              </a:gs>
              <a:gs pos="78992">
                <a:srgbClr val="FF0000"/>
              </a:gs>
              <a:gs pos="98000">
                <a:srgbClr val="FF0000"/>
              </a:gs>
            </a:gsLst>
            <a:path path="circle">
              <a:fillToRect l="50000" t="50000" r="50000" b="50000"/>
            </a:path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 flipH="1">
            <a:off x="9683115" y="4090151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FF0000"/>
              </a:gs>
              <a:gs pos="16387">
                <a:srgbClr val="FF0000"/>
              </a:gs>
              <a:gs pos="42000">
                <a:srgbClr val="FF0000"/>
              </a:gs>
              <a:gs pos="71000">
                <a:srgbClr val="FF0000"/>
              </a:gs>
              <a:gs pos="98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12-конечная звезда 65"/>
          <p:cNvSpPr/>
          <p:nvPr/>
        </p:nvSpPr>
        <p:spPr>
          <a:xfrm>
            <a:off x="-612513" y="1993276"/>
            <a:ext cx="3222703" cy="3306336"/>
          </a:xfrm>
          <a:prstGeom prst="star12">
            <a:avLst>
              <a:gd name="adj" fmla="val 1973"/>
            </a:avLst>
          </a:prstGeom>
          <a:solidFill>
            <a:srgbClr val="FF333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654411" y="3220169"/>
            <a:ext cx="793264" cy="852550"/>
          </a:xfrm>
          <a:prstGeom prst="ellipse">
            <a:avLst/>
          </a:prstGeom>
          <a:gradFill>
            <a:gsLst>
              <a:gs pos="420">
                <a:srgbClr val="FFFF33"/>
              </a:gs>
              <a:gs pos="29834">
                <a:srgbClr val="FFB366"/>
              </a:gs>
              <a:gs pos="16387">
                <a:srgbClr val="FFCC99"/>
              </a:gs>
              <a:gs pos="55456">
                <a:srgbClr val="FF3333"/>
              </a:gs>
              <a:gs pos="42000">
                <a:srgbClr val="FFB263"/>
              </a:gs>
              <a:gs pos="71000">
                <a:srgbClr val="FF6666"/>
              </a:gs>
              <a:gs pos="78992">
                <a:srgbClr val="FF0000"/>
              </a:gs>
              <a:gs pos="98000">
                <a:srgbClr val="FF0000"/>
              </a:gs>
            </a:gsLst>
            <a:path path="circle">
              <a:fillToRect l="50000" t="50000" r="50000" b="50000"/>
            </a:path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 flipH="1">
            <a:off x="975977" y="4128825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FF0000"/>
              </a:gs>
              <a:gs pos="16387">
                <a:srgbClr val="FF0000"/>
              </a:gs>
              <a:gs pos="42000">
                <a:srgbClr val="FF0000"/>
              </a:gs>
              <a:gs pos="71000">
                <a:srgbClr val="FF0000"/>
              </a:gs>
              <a:gs pos="98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12-конечная звезда 68"/>
          <p:cNvSpPr/>
          <p:nvPr/>
        </p:nvSpPr>
        <p:spPr>
          <a:xfrm>
            <a:off x="3931156" y="3425304"/>
            <a:ext cx="3222703" cy="3306336"/>
          </a:xfrm>
          <a:prstGeom prst="star12">
            <a:avLst>
              <a:gd name="adj" fmla="val 1973"/>
            </a:avLst>
          </a:prstGeom>
          <a:solidFill>
            <a:srgbClr val="FF333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5198080" y="4652197"/>
            <a:ext cx="793264" cy="852550"/>
          </a:xfrm>
          <a:prstGeom prst="ellipse">
            <a:avLst/>
          </a:prstGeom>
          <a:gradFill>
            <a:gsLst>
              <a:gs pos="420">
                <a:srgbClr val="FFFF33"/>
              </a:gs>
              <a:gs pos="29834">
                <a:srgbClr val="FFB366"/>
              </a:gs>
              <a:gs pos="16387">
                <a:srgbClr val="FFCC99"/>
              </a:gs>
              <a:gs pos="55456">
                <a:srgbClr val="FF3333"/>
              </a:gs>
              <a:gs pos="42000">
                <a:srgbClr val="FFB263"/>
              </a:gs>
              <a:gs pos="71000">
                <a:srgbClr val="FF6666"/>
              </a:gs>
              <a:gs pos="78992">
                <a:srgbClr val="FF0000"/>
              </a:gs>
              <a:gs pos="98000">
                <a:srgbClr val="FF0000"/>
              </a:gs>
            </a:gsLst>
            <a:path path="circle">
              <a:fillToRect l="50000" t="50000" r="50000" b="50000"/>
            </a:path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flipH="1">
            <a:off x="5519646" y="5560853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FF0000"/>
              </a:gs>
              <a:gs pos="16387">
                <a:srgbClr val="FF0000"/>
              </a:gs>
              <a:gs pos="42000">
                <a:srgbClr val="FF0000"/>
              </a:gs>
              <a:gs pos="71000">
                <a:srgbClr val="FF0000"/>
              </a:gs>
              <a:gs pos="98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12-конечная звезда 71"/>
          <p:cNvSpPr/>
          <p:nvPr/>
        </p:nvSpPr>
        <p:spPr>
          <a:xfrm>
            <a:off x="1967130" y="2744951"/>
            <a:ext cx="3222703" cy="3306336"/>
          </a:xfrm>
          <a:prstGeom prst="star12">
            <a:avLst>
              <a:gd name="adj" fmla="val 4400"/>
            </a:avLst>
          </a:prstGeom>
          <a:solidFill>
            <a:srgbClr val="088219"/>
          </a:solidFill>
          <a:ln>
            <a:solidFill>
              <a:srgbClr val="00B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220122" y="3964358"/>
            <a:ext cx="807195" cy="867522"/>
          </a:xfrm>
          <a:prstGeom prst="ellipse">
            <a:avLst/>
          </a:prstGeom>
          <a:gradFill>
            <a:gsLst>
              <a:gs pos="420">
                <a:srgbClr val="C0FF81"/>
              </a:gs>
              <a:gs pos="16387">
                <a:srgbClr val="66FF66"/>
              </a:gs>
              <a:gs pos="42000">
                <a:srgbClr val="73C620"/>
              </a:gs>
              <a:gs pos="71000">
                <a:srgbClr val="60BF00"/>
              </a:gs>
              <a:gs pos="98000">
                <a:srgbClr val="00BF60"/>
              </a:gs>
            </a:gsLst>
            <a:path path="circle">
              <a:fillToRect l="50000" t="50000" r="50000" b="50000"/>
            </a:path>
          </a:gradFill>
          <a:ln>
            <a:solidFill>
              <a:srgbClr val="088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 flipH="1">
            <a:off x="3555620" y="4880500"/>
            <a:ext cx="45719" cy="3702054"/>
          </a:xfrm>
          <a:prstGeom prst="rect">
            <a:avLst/>
          </a:prstGeom>
          <a:gradFill flip="none" rotWithShape="1">
            <a:gsLst>
              <a:gs pos="420">
                <a:srgbClr val="00BF60"/>
              </a:gs>
              <a:gs pos="16387">
                <a:srgbClr val="00BF60"/>
              </a:gs>
              <a:gs pos="42000">
                <a:srgbClr val="00BF60"/>
              </a:gs>
              <a:gs pos="71000">
                <a:srgbClr val="00BF60"/>
              </a:gs>
              <a:gs pos="98000">
                <a:srgbClr val="00BF6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12-конечная звезда 74"/>
          <p:cNvSpPr/>
          <p:nvPr/>
        </p:nvSpPr>
        <p:spPr>
          <a:xfrm>
            <a:off x="77936" y="4011398"/>
            <a:ext cx="3526293" cy="3179976"/>
          </a:xfrm>
          <a:prstGeom prst="star12">
            <a:avLst>
              <a:gd name="adj" fmla="val 3280"/>
            </a:avLst>
          </a:prstGeom>
          <a:solidFill>
            <a:srgbClr val="FFFF00"/>
          </a:solidFill>
          <a:ln>
            <a:solidFill>
              <a:srgbClr val="FFFF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349963" y="5137440"/>
            <a:ext cx="982238" cy="927892"/>
          </a:xfrm>
          <a:prstGeom prst="ellipse">
            <a:avLst/>
          </a:prstGeom>
          <a:gradFill>
            <a:gsLst>
              <a:gs pos="21843">
                <a:srgbClr val="FFFFCC"/>
              </a:gs>
              <a:gs pos="420">
                <a:srgbClr val="FFFFCC"/>
              </a:gs>
              <a:gs pos="29422">
                <a:srgbClr val="FFFFCC"/>
              </a:gs>
              <a:gs pos="16387">
                <a:srgbClr val="FFFFCC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1841082" y="6065332"/>
            <a:ext cx="50026" cy="3560570"/>
          </a:xfrm>
          <a:prstGeom prst="rect">
            <a:avLst/>
          </a:prstGeom>
          <a:gradFill flip="none" rotWithShape="1">
            <a:gsLst>
              <a:gs pos="420">
                <a:srgbClr val="FFFF00"/>
              </a:gs>
              <a:gs pos="16387">
                <a:srgbClr val="FFFF00"/>
              </a:gs>
              <a:gs pos="42000">
                <a:srgbClr val="FFFF00"/>
              </a:gs>
              <a:gs pos="71000">
                <a:srgbClr val="FFFF00"/>
              </a:gs>
              <a:gs pos="98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0202-vzlety-vzryvy-rossyp-ognej-25-sek-1296473202_-vz39858zv866419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9331" y="264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"/>
                            </p:stCondLst>
                            <p:childTnLst>
                              <p:par>
                                <p:cTn id="6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00"/>
                            </p:stCondLst>
                            <p:childTnLst>
                              <p:par>
                                <p:cTn id="8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3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900"/>
                            </p:stCondLst>
                            <p:childTnLst>
                              <p:par>
                                <p:cTn id="9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3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00"/>
                            </p:stCondLst>
                            <p:childTnLst>
                              <p:par>
                                <p:cTn id="10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8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3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400"/>
                            </p:stCondLst>
                            <p:childTnLst>
                              <p:par>
                                <p:cTn id="12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3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700"/>
                            </p:stCondLst>
                            <p:childTnLst>
                              <p:par>
                                <p:cTn id="13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3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600"/>
                            </p:stCondLst>
                            <p:childTnLst>
                              <p:par>
                                <p:cTn id="1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3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900"/>
                            </p:stCondLst>
                            <p:childTnLst>
                              <p:par>
                                <p:cTn id="15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3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200"/>
                            </p:stCondLst>
                            <p:childTnLst>
                              <p:par>
                                <p:cTn id="16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0"/>
                            </p:stCondLst>
                            <p:childTnLst>
                              <p:par>
                                <p:cTn id="1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8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8100"/>
                            </p:stCondLst>
                            <p:childTnLst>
                              <p:par>
                                <p:cTn id="18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400"/>
                            </p:stCondLst>
                            <p:childTnLst>
                              <p:par>
                                <p:cTn id="19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3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8700"/>
                            </p:stCondLst>
                            <p:childTnLst>
                              <p:par>
                                <p:cTn id="19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93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9600"/>
                            </p:stCondLst>
                            <p:childTnLst>
                              <p:par>
                                <p:cTn id="2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3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9900"/>
                            </p:stCondLst>
                            <p:childTnLst>
                              <p:par>
                                <p:cTn id="2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3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200"/>
                            </p:stCondLst>
                            <p:childTnLst>
                              <p:par>
                                <p:cTn id="22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80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3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1100"/>
                            </p:stCondLst>
                            <p:childTnLst>
                              <p:par>
                                <p:cTn id="2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7" dur="3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1400"/>
                            </p:stCondLst>
                            <p:childTnLst>
                              <p:par>
                                <p:cTn id="25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5" dur="3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1700"/>
                            </p:stCondLst>
                            <p:childTnLst>
                              <p:par>
                                <p:cTn id="26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1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2300"/>
                            </p:stCondLst>
                            <p:childTnLst>
                              <p:par>
                                <p:cTn id="2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2600"/>
                            </p:stCondLst>
                            <p:childTnLst>
                              <p:par>
                                <p:cTn id="2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9" dur="3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2900"/>
                            </p:stCondLst>
                            <p:childTnLst>
                              <p:par>
                                <p:cTn id="28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7" dur="3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9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3200"/>
                            </p:stCondLst>
                            <p:childTnLst>
                              <p:par>
                                <p:cTn id="29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3800"/>
                            </p:stCondLst>
                            <p:childTnLst>
                              <p:par>
                                <p:cTn id="3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4100"/>
                            </p:stCondLst>
                            <p:childTnLst>
                              <p:par>
                                <p:cTn id="3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3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4400"/>
                            </p:stCondLst>
                            <p:childTnLst>
                              <p:par>
                                <p:cTn id="3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3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1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4700"/>
                            </p:stCondLst>
                            <p:childTnLst>
                              <p:par>
                                <p:cTn id="32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5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530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5600"/>
                            </p:stCondLst>
                            <p:childTnLst>
                              <p:par>
                                <p:cTn id="34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3" dur="3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5900"/>
                            </p:stCondLst>
                            <p:childTnLst>
                              <p:par>
                                <p:cTn id="3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3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3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6200"/>
                            </p:stCondLst>
                            <p:childTnLst>
                              <p:par>
                                <p:cTn id="35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6800"/>
                            </p:stCondLst>
                            <p:childTnLst>
                              <p:par>
                                <p:cTn id="3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1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7100"/>
                            </p:stCondLst>
                            <p:childTnLst>
                              <p:par>
                                <p:cTn id="37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5" dur="3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7400"/>
                            </p:stCondLst>
                            <p:childTnLst>
                              <p:par>
                                <p:cTn id="38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3" dur="3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5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7700"/>
                            </p:stCondLst>
                            <p:childTnLst>
                              <p:par>
                                <p:cTn id="38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2" grpId="0" animBg="1"/>
      <p:bldP spid="12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25856" y="123121"/>
            <a:ext cx="6441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         ЧТО РАСТЕТ в огороде ?</a:t>
            </a:r>
            <a:endParaRPr lang="ru-RU" sz="3200" dirty="0">
              <a:solidFill>
                <a:srgbClr val="008700"/>
              </a:solidFill>
              <a:latin typeface="Comix Heavy Cyr" panose="020005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42944" y="763297"/>
            <a:ext cx="6096960" cy="4021696"/>
          </a:xfrm>
          <a:prstGeom prst="roundRect">
            <a:avLst>
              <a:gd name="adj" fmla="val 19804"/>
            </a:avLst>
          </a:prstGeom>
          <a:blipFill>
            <a:blip r:embed="rId2"/>
            <a:stretch>
              <a:fillRect/>
            </a:stretch>
          </a:blipFill>
          <a:ln w="5715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1"/>
          <p:cNvSpPr/>
          <p:nvPr/>
        </p:nvSpPr>
        <p:spPr>
          <a:xfrm>
            <a:off x="768096" y="164232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5" name="2"/>
          <p:cNvSpPr/>
          <p:nvPr/>
        </p:nvSpPr>
        <p:spPr>
          <a:xfrm>
            <a:off x="768096" y="1770528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3"/>
          <p:cNvSpPr/>
          <p:nvPr/>
        </p:nvSpPr>
        <p:spPr>
          <a:xfrm>
            <a:off x="768096" y="3376824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4"/>
          <p:cNvSpPr/>
          <p:nvPr/>
        </p:nvSpPr>
        <p:spPr>
          <a:xfrm>
            <a:off x="768096" y="498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5"/>
          <p:cNvSpPr/>
          <p:nvPr/>
        </p:nvSpPr>
        <p:spPr>
          <a:xfrm>
            <a:off x="2575872" y="498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6"/>
          <p:cNvSpPr/>
          <p:nvPr/>
        </p:nvSpPr>
        <p:spPr>
          <a:xfrm>
            <a:off x="4383648" y="498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7"/>
          <p:cNvSpPr/>
          <p:nvPr/>
        </p:nvSpPr>
        <p:spPr>
          <a:xfrm>
            <a:off x="6191424" y="498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95" name="8"/>
          <p:cNvSpPr/>
          <p:nvPr/>
        </p:nvSpPr>
        <p:spPr>
          <a:xfrm>
            <a:off x="7999200" y="498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9"/>
          <p:cNvSpPr/>
          <p:nvPr/>
        </p:nvSpPr>
        <p:spPr>
          <a:xfrm>
            <a:off x="9806976" y="498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10"/>
          <p:cNvSpPr/>
          <p:nvPr/>
        </p:nvSpPr>
        <p:spPr>
          <a:xfrm>
            <a:off x="9806976" y="3363120"/>
            <a:ext cx="1800000" cy="1620000"/>
          </a:xfrm>
          <a:prstGeom prst="rect">
            <a:avLst/>
          </a:prstGeom>
          <a:noFill/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11"/>
          <p:cNvSpPr/>
          <p:nvPr/>
        </p:nvSpPr>
        <p:spPr>
          <a:xfrm>
            <a:off x="9806976" y="174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12"/>
          <p:cNvSpPr/>
          <p:nvPr/>
        </p:nvSpPr>
        <p:spPr>
          <a:xfrm>
            <a:off x="9806976" y="123120"/>
            <a:ext cx="180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3D2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1" name="баклажа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379865" y="5063772"/>
            <a:ext cx="1423118" cy="1458696"/>
          </a:xfrm>
          <a:prstGeom prst="rect">
            <a:avLst/>
          </a:prstGeom>
        </p:spPr>
      </p:pic>
      <p:pic>
        <p:nvPicPr>
          <p:cNvPr id="109" name="тыкв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49" y="4964698"/>
            <a:ext cx="1752552" cy="1676684"/>
          </a:xfrm>
          <a:prstGeom prst="rect">
            <a:avLst/>
          </a:prstGeom>
        </p:spPr>
      </p:pic>
      <p:pic>
        <p:nvPicPr>
          <p:cNvPr id="114" name="редис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9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1005">
            <a:off x="9721144" y="4944051"/>
            <a:ext cx="1971664" cy="1971664"/>
          </a:xfrm>
          <a:prstGeom prst="rect">
            <a:avLst/>
          </a:prstGeom>
        </p:spPr>
      </p:pic>
      <p:pic>
        <p:nvPicPr>
          <p:cNvPr id="106" name="морковь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99360" y="3405814"/>
            <a:ext cx="1541954" cy="1650920"/>
          </a:xfrm>
          <a:prstGeom prst="rect">
            <a:avLst/>
          </a:prstGeom>
        </p:spPr>
      </p:pic>
      <p:pic>
        <p:nvPicPr>
          <p:cNvPr id="115" name="капуста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9" b="99591" l="0" r="100000">
                        <a14:foregroundMark x1="17500" y1="56344" x2="17500" y2="56344"/>
                        <a14:foregroundMark x1="11500" y1="51432" x2="11500" y2="51432"/>
                        <a14:foregroundMark x1="9500" y1="54297" x2="9500" y2="54707"/>
                        <a14:foregroundMark x1="12000" y1="56344" x2="12000" y2="56344"/>
                        <a14:foregroundMark x1="28500" y1="27558" x2="28500" y2="27558"/>
                        <a14:foregroundMark x1="85500" y1="37926" x2="85500" y2="37926"/>
                        <a14:foregroundMark x1="84500" y1="28649" x2="84500" y2="28649"/>
                        <a14:foregroundMark x1="49000" y1="6276" x2="49000" y2="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10" y="270218"/>
            <a:ext cx="1514487" cy="1387649"/>
          </a:xfrm>
          <a:prstGeom prst="rect">
            <a:avLst/>
          </a:prstGeom>
        </p:spPr>
      </p:pic>
      <p:pic>
        <p:nvPicPr>
          <p:cNvPr id="102" name="репа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4873" r="19552" b="12959"/>
          <a:stretch/>
        </p:blipFill>
        <p:spPr>
          <a:xfrm rot="3102923">
            <a:off x="10065254" y="1700887"/>
            <a:ext cx="1283444" cy="1759281"/>
          </a:xfrm>
          <a:prstGeom prst="rect">
            <a:avLst/>
          </a:prstGeom>
        </p:spPr>
      </p:pic>
      <p:sp>
        <p:nvSpPr>
          <p:cNvPr id="128" name="овощи"/>
          <p:cNvSpPr/>
          <p:nvPr/>
        </p:nvSpPr>
        <p:spPr>
          <a:xfrm>
            <a:off x="3767450" y="3610818"/>
            <a:ext cx="4949951" cy="1109592"/>
          </a:xfrm>
          <a:prstGeom prst="roundRect">
            <a:avLst>
              <a:gd name="adj" fmla="val 43329"/>
            </a:avLst>
          </a:prstGeom>
          <a:solidFill>
            <a:schemeClr val="lt1">
              <a:alpha val="49000"/>
            </a:schemeClr>
          </a:solidFill>
          <a:ln w="19050">
            <a:solidFill>
              <a:srgbClr val="0087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spc="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овощи</a:t>
            </a:r>
            <a:endParaRPr lang="ru-RU" sz="7200" spc="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30" name="пчела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94" y="197097"/>
            <a:ext cx="1161134" cy="1161134"/>
          </a:xfrm>
          <a:prstGeom prst="rect">
            <a:avLst/>
          </a:prstGeom>
        </p:spPr>
      </p:pic>
      <p:pic>
        <p:nvPicPr>
          <p:cNvPr id="104" name="помидор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151">
            <a:off x="843071" y="190699"/>
            <a:ext cx="1762351" cy="1524816"/>
          </a:xfrm>
          <a:prstGeom prst="rect">
            <a:avLst/>
          </a:prstGeom>
        </p:spPr>
      </p:pic>
      <p:pic>
        <p:nvPicPr>
          <p:cNvPr id="111" name="свекла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6" y="1790315"/>
            <a:ext cx="1726864" cy="1514706"/>
          </a:xfrm>
          <a:prstGeom prst="rect">
            <a:avLst/>
          </a:prstGeom>
        </p:spPr>
      </p:pic>
      <p:pic>
        <p:nvPicPr>
          <p:cNvPr id="112" name="огурец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3" y="3460296"/>
            <a:ext cx="1432281" cy="1453056"/>
          </a:xfrm>
          <a:prstGeom prst="rect">
            <a:avLst/>
          </a:prstGeom>
        </p:spPr>
      </p:pic>
      <p:pic>
        <p:nvPicPr>
          <p:cNvPr id="105" name="кукуруза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954">
            <a:off x="818287" y="4825139"/>
            <a:ext cx="1514619" cy="1843883"/>
          </a:xfrm>
          <a:prstGeom prst="rect">
            <a:avLst/>
          </a:prstGeom>
        </p:spPr>
      </p:pic>
      <p:pic>
        <p:nvPicPr>
          <p:cNvPr id="113" name="перец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3" b="100000" l="0" r="99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956" flipV="1">
            <a:off x="2761978" y="5080641"/>
            <a:ext cx="1186024" cy="1372112"/>
          </a:xfrm>
          <a:prstGeom prst="rect">
            <a:avLst/>
          </a:prstGeom>
        </p:spPr>
      </p:pic>
      <p:pic>
        <p:nvPicPr>
          <p:cNvPr id="137" name="чеснок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059">
            <a:off x="4345067" y="4996414"/>
            <a:ext cx="957684" cy="1187211"/>
          </a:xfrm>
          <a:prstGeom prst="rect">
            <a:avLst/>
          </a:prstGeom>
        </p:spPr>
      </p:pic>
      <p:pic>
        <p:nvPicPr>
          <p:cNvPr id="108" name="лук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99" y="5252148"/>
            <a:ext cx="1256103" cy="14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85344" y="3706285"/>
            <a:ext cx="12021312" cy="3104564"/>
            <a:chOff x="85344" y="3753436"/>
            <a:chExt cx="12021312" cy="310456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56" r="1400"/>
            <a:stretch/>
          </p:blipFill>
          <p:spPr>
            <a:xfrm>
              <a:off x="85344" y="3753436"/>
              <a:ext cx="6010656" cy="310456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" t="48356"/>
            <a:stretch/>
          </p:blipFill>
          <p:spPr>
            <a:xfrm>
              <a:off x="6096000" y="3753436"/>
              <a:ext cx="6010656" cy="3104564"/>
            </a:xfrm>
            <a:prstGeom prst="rect">
              <a:avLst/>
            </a:prstGeom>
          </p:spPr>
        </p:pic>
      </p:grpSp>
      <p:sp>
        <p:nvSpPr>
          <p:cNvPr id="25" name="1:1"/>
          <p:cNvSpPr/>
          <p:nvPr/>
        </p:nvSpPr>
        <p:spPr>
          <a:xfrm>
            <a:off x="9807347" y="4710940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4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9" name="лук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233">
            <a:off x="3209030" y="1249367"/>
            <a:ext cx="1831709" cy="21751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44" y="0"/>
            <a:ext cx="11923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НАЗОВИ ОВОЩИ. ЧЕМ ОНИ ПОХОЖИ?</a:t>
            </a:r>
          </a:p>
          <a:p>
            <a:pPr algn="ctr"/>
            <a:r>
              <a:rPr lang="ru-RU" sz="28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    Расположи ОВОЩИ по размеру: от большего к меньшему.</a:t>
            </a:r>
            <a:endParaRPr lang="ru-RU" sz="3200" dirty="0">
              <a:solidFill>
                <a:srgbClr val="008700"/>
              </a:solidFill>
              <a:latin typeface="Comix Heavy Cyr" panose="02000500000000000000" pitchFamily="2" charset="0"/>
            </a:endParaRPr>
          </a:p>
        </p:txBody>
      </p:sp>
      <p:sp>
        <p:nvSpPr>
          <p:cNvPr id="21" name="1:1"/>
          <p:cNvSpPr/>
          <p:nvPr/>
        </p:nvSpPr>
        <p:spPr>
          <a:xfrm>
            <a:off x="1226413" y="4710940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sp>
        <p:nvSpPr>
          <p:cNvPr id="22" name="1:1"/>
          <p:cNvSpPr/>
          <p:nvPr/>
        </p:nvSpPr>
        <p:spPr>
          <a:xfrm>
            <a:off x="1226413" y="4710940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sp>
        <p:nvSpPr>
          <p:cNvPr id="23" name="1:1"/>
          <p:cNvSpPr/>
          <p:nvPr/>
        </p:nvSpPr>
        <p:spPr>
          <a:xfrm>
            <a:off x="3937889" y="4710940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2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sp>
        <p:nvSpPr>
          <p:cNvPr id="24" name="1:1"/>
          <p:cNvSpPr/>
          <p:nvPr/>
        </p:nvSpPr>
        <p:spPr>
          <a:xfrm>
            <a:off x="7201550" y="4710940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3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33" y="5365244"/>
            <a:ext cx="1498499" cy="1498499"/>
          </a:xfrm>
          <a:prstGeom prst="rect">
            <a:avLst/>
          </a:prstGeom>
        </p:spPr>
      </p:pic>
      <p:pic>
        <p:nvPicPr>
          <p:cNvPr id="17" name="капуста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9" b="99591" l="0" r="100000">
                        <a14:foregroundMark x1="17500" y1="56344" x2="17500" y2="56344"/>
                        <a14:foregroundMark x1="11500" y1="51432" x2="11500" y2="51432"/>
                        <a14:foregroundMark x1="9500" y1="54297" x2="9500" y2="54707"/>
                        <a14:foregroundMark x1="12000" y1="56344" x2="12000" y2="56344"/>
                        <a14:foregroundMark x1="28500" y1="27558" x2="28500" y2="27558"/>
                        <a14:foregroundMark x1="85500" y1="37926" x2="85500" y2="37926"/>
                        <a14:foregroundMark x1="84500" y1="28649" x2="84500" y2="28649"/>
                        <a14:foregroundMark x1="49000" y1="6276" x2="49000" y2="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363">
            <a:off x="5680111" y="1227528"/>
            <a:ext cx="2085135" cy="1910505"/>
          </a:xfrm>
          <a:prstGeom prst="rect">
            <a:avLst/>
          </a:prstGeom>
        </p:spPr>
      </p:pic>
      <p:pic>
        <p:nvPicPr>
          <p:cNvPr id="30" name="Объект 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8" y="967603"/>
            <a:ext cx="1216234" cy="1258612"/>
          </a:xfrm>
        </p:spPr>
      </p:pic>
      <p:pic>
        <p:nvPicPr>
          <p:cNvPr id="18" name="помидор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151">
            <a:off x="384173" y="1337913"/>
            <a:ext cx="2389128" cy="2067114"/>
          </a:xfrm>
          <a:prstGeom prst="rect">
            <a:avLst/>
          </a:prstGeom>
        </p:spPr>
      </p:pic>
      <p:pic>
        <p:nvPicPr>
          <p:cNvPr id="16" name="тыкв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298">
            <a:off x="9041948" y="769620"/>
            <a:ext cx="3093530" cy="29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10" dur="4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3.33333E-6 L 0.03346 -0.4134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0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78 7.40741E-7 C -0.01419 0.02176 0.09219 0.12778 0.09466 0.15972 C 0.09857 0.21412 0.0543 0.33565 0.01185 0.3838 C -0.03086 0.43171 -0.17057 0.43426 -0.16133 0.44815 C -0.20234 0.48796 -0.73385 0.43287 -0.72109 0.45509 " pathEditMode="relative" rAng="0" ptsTypes="AAAAA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37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47 C -0.00664 -0.00556 -0.01289 -0.03727 -0.02942 -0.05371 C -0.04583 -0.07014 -0.06745 -0.10209 -0.09909 -0.09908 C -0.12239 -0.10232 -0.14765 -0.10533 -0.1694 -0.09098 C -0.19101 -0.07685 -0.21901 -0.06505 -0.22929 -0.01343 C -0.23971 0.03796 -0.2401 0.2044 -0.23125 0.21805 C -0.21784 0.24097 -0.20039 0.45301 -0.18698 0.47731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00013 -0.03564 -0.0293 -0.1493 0.05468 -0.14514 C 0.1388 -0.14074 0.15039 -0.05972 0.16159 0.01574 C 0.17265 0.09098 0.08958 0.38172 0.12474 0.38172 C 0.15234 0.45232 0.29192 0.29329 0.35898 0.30787 C 0.42604 0.32315 0.46523 0.44769 0.50495 0.45625 " pathEditMode="relative" rAng="0" ptsTypes="AAAAAA">
                                      <p:cBhvr>
                                        <p:cTn id="2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13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125 C -1.25E-6 -0.18125 0.06849 -0.25 0.12461 -0.25 C 0.16745 -0.23449 0.26172 -0.24236 0.32852 -0.12569 C 0.39531 -0.00926 0.47891 0.4044 0.52396 0.48449 " pathEditMode="relative" rAng="0" ptsTypes="AAAAA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98" y="11759"/>
                                    </p:animMotion>
                                  </p:childTnLst>
                                  <p:subTnLst>
                                    <p:audio>
                                      <p:cMediaNode vol="68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48560" r="48600" b="1"/>
          <a:stretch/>
        </p:blipFill>
        <p:spPr>
          <a:xfrm>
            <a:off x="757130" y="3765711"/>
            <a:ext cx="3301748" cy="3092289"/>
          </a:xfrm>
          <a:prstGeom prst="rect">
            <a:avLst/>
          </a:prstGeom>
        </p:spPr>
      </p:pic>
      <p:sp>
        <p:nvSpPr>
          <p:cNvPr id="18" name="1:1"/>
          <p:cNvSpPr/>
          <p:nvPr/>
        </p:nvSpPr>
        <p:spPr>
          <a:xfrm>
            <a:off x="1962913" y="4769098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6" name="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48560" r="48600" b="1"/>
          <a:stretch/>
        </p:blipFill>
        <p:spPr>
          <a:xfrm>
            <a:off x="4473361" y="3765711"/>
            <a:ext cx="3301748" cy="3092289"/>
          </a:xfrm>
          <a:prstGeom prst="rect">
            <a:avLst/>
          </a:prstGeom>
        </p:spPr>
      </p:pic>
      <p:sp>
        <p:nvSpPr>
          <p:cNvPr id="19" name="2:2"/>
          <p:cNvSpPr/>
          <p:nvPr/>
        </p:nvSpPr>
        <p:spPr>
          <a:xfrm>
            <a:off x="5473324" y="4769098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2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48560" r="48600" b="1"/>
          <a:stretch/>
        </p:blipFill>
        <p:spPr>
          <a:xfrm>
            <a:off x="8161617" y="3765710"/>
            <a:ext cx="3301748" cy="3092289"/>
          </a:xfrm>
          <a:prstGeom prst="rect">
            <a:avLst/>
          </a:prstGeom>
        </p:spPr>
      </p:pic>
      <p:sp>
        <p:nvSpPr>
          <p:cNvPr id="20" name="3:3"/>
          <p:cNvSpPr/>
          <p:nvPr/>
        </p:nvSpPr>
        <p:spPr>
          <a:xfrm>
            <a:off x="9290051" y="4769098"/>
            <a:ext cx="1158240" cy="10952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3</a:t>
            </a:r>
            <a:endParaRPr lang="ru-RU" sz="72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0" name="баклажан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8901">
            <a:off x="1074791" y="1242380"/>
            <a:ext cx="2323779" cy="2381874"/>
          </a:xfrm>
          <a:prstGeom prst="rect">
            <a:avLst/>
          </a:prstGeom>
        </p:spPr>
      </p:pic>
      <p:pic>
        <p:nvPicPr>
          <p:cNvPr id="13" name="кабачо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3944">
            <a:off x="4230227" y="970066"/>
            <a:ext cx="3496772" cy="2938776"/>
          </a:xfrm>
          <a:prstGeom prst="rect">
            <a:avLst/>
          </a:prstGeom>
        </p:spPr>
      </p:pic>
      <p:pic>
        <p:nvPicPr>
          <p:cNvPr id="9" name="огурец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6414">
            <a:off x="9115898" y="1808195"/>
            <a:ext cx="2074771" cy="2104866"/>
          </a:xfrm>
          <a:prstGeom prst="rect">
            <a:avLst/>
          </a:prstGeom>
        </p:spPr>
      </p:pic>
      <p:pic>
        <p:nvPicPr>
          <p:cNvPr id="5" name="пчел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98" y="97536"/>
            <a:ext cx="1416469" cy="1416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753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НАЗОВИ ОВОЩИ. ЧЕМ ОНИ ПОХОЖИ?</a:t>
            </a:r>
          </a:p>
          <a:p>
            <a:pPr algn="ctr"/>
            <a:r>
              <a:rPr lang="ru-RU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    </a:t>
            </a:r>
            <a:r>
              <a:rPr lang="ru-RU" sz="28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Расположи ОВОЩИ по размеру: от меньшего к большему.</a:t>
            </a:r>
            <a:endParaRPr lang="ru-RU" sz="3200" dirty="0">
              <a:solidFill>
                <a:srgbClr val="008700"/>
              </a:solidFill>
              <a:latin typeface="Comix Heavy Cyr" panose="02000500000000000000" pitchFamily="2" charset="0"/>
            </a:endParaRPr>
          </a:p>
        </p:txBody>
      </p:sp>
      <p:pic>
        <p:nvPicPr>
          <p:cNvPr id="24" name="Объект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" y="5487036"/>
            <a:ext cx="1216234" cy="1258612"/>
          </a:xfrm>
        </p:spPr>
      </p:pic>
    </p:spTree>
    <p:extLst>
      <p:ext uri="{BB962C8B-B14F-4D97-AF65-F5344CB8AC3E}">
        <p14:creationId xmlns:p14="http://schemas.microsoft.com/office/powerpoint/2010/main" val="9946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06446 -0.03935 C 0.07787 -0.04884 0.09792 -0.05277 0.11914 -0.05277 C 0.14349 -0.05277 0.16276 -0.04884 0.17618 -0.03935 C 0.19271 -0.0125 0.22904 0.00996 0.25248 0.09422 C 0.27592 0.17824 0.30013 0.40602 0.31654 0.46574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44444E-6 L -0.00013 0.00023 C -0.01002 0.02847 -0.00325 0.00347 -0.00598 0.05833 C -0.00638 0.06342 -0.00794 0.07268 -0.00794 0.07291 C -0.00781 0.08564 -0.00833 0.12245 -0.00598 0.14351 C -0.00533 0.15115 -0.00494 0.14722 -0.00312 0.15439 C -0.00247 0.15625 -0.00234 0.1581 -0.00195 0.15995 C -0.00143 0.16388 -0.0013 0.16967 -0.00013 0.17384 C 0.0004 0.17569 0.00118 0.17731 0.00196 0.17916 C 0.00222 0.18148 0.00261 0.18425 0.00287 0.18657 C 0.00391 0.19259 0.00612 0.20162 0.00795 0.20578 C 0.01771 0.22916 0.0056 0.20023 0.01303 0.21851 C 0.01381 0.22083 0.01485 0.22291 0.01602 0.22546 C 0.01654 0.22708 0.01719 0.22916 0.01784 0.23078 C 0.01888 0.2324 0.02006 0.2331 0.02084 0.23425 C 0.0224 0.23611 0.02357 0.23819 0.02487 0.23981 C 0.02644 0.24166 0.02839 0.24259 0.02995 0.24513 C 0.04206 0.26273 0.03217 0.25324 0.04089 0.26088 C 0.04558 0.27222 0.04271 0.2662 0.05 0.2787 C 0.05092 0.28055 0.05183 0.2824 0.053 0.28402 C 0.05417 0.28588 0.05586 0.2875 0.05704 0.28935 C 0.05821 0.29143 0.05886 0.29467 0.06003 0.29675 C 0.0612 0.29884 0.06277 0.3 0.06394 0.30208 C 0.06862 0.31018 0.0629 0.30463 0.06888 0.3125 C 0.07149 0.31597 0.07448 0.31805 0.07683 0.32152 C 0.07813 0.32338 0.07956 0.32523 0.08086 0.32685 C 0.0836 0.32986 0.08594 0.33379 0.08894 0.33564 C 0.08998 0.33634 0.09089 0.33657 0.0918 0.33726 C 0.09402 0.33935 0.09584 0.34259 0.09779 0.34444 C 0.09987 0.34629 0.10183 0.34814 0.10391 0.35 C 0.10508 0.35115 0.10573 0.35231 0.10691 0.35347 C 0.10795 0.35416 0.10899 0.35439 0.1099 0.35532 C 0.11303 0.35763 0.11602 0.35949 0.11902 0.36226 C 0.13008 0.37291 0.11615 0.36296 0.12696 0.37106 C 0.12787 0.37175 0.12891 0.37245 0.12995 0.37291 C 0.13165 0.3743 0.13334 0.37523 0.13477 0.37662 C 0.13581 0.37708 0.13698 0.37731 0.13803 0.37847 C 0.13907 0.37916 0.13985 0.38078 0.14102 0.38194 C 0.1418 0.38263 0.14284 0.38287 0.14388 0.38379 C 0.15665 0.39259 0.14519 0.38588 0.15678 0.39236 C 0.15782 0.39328 0.15899 0.39375 0.1599 0.39421 C 0.16146 0.39513 0.16316 0.3956 0.16485 0.39606 C 0.16758 0.39722 0.17006 0.39907 0.17279 0.39953 C 0.17566 0.40023 0.18099 0.40185 0.18386 0.40324 C 0.18542 0.4037 0.19245 0.40763 0.1948 0.40856 C 0.20808 0.41273 0.19675 0.4081 0.20586 0.41226 C 0.21224 0.41967 0.20521 0.41226 0.21498 0.41759 C 0.21628 0.41828 0.21745 0.42037 0.21875 0.42083 C 0.2211 0.42222 0.22357 0.42222 0.22592 0.42268 C 0.22956 0.42384 0.23073 0.42407 0.23399 0.42615 C 0.24766 0.43541 0.2323 0.42476 0.2418 0.43356 C 0.24284 0.43425 0.24402 0.43472 0.2448 0.43541 C 0.24883 0.43796 0.25274 0.44143 0.25678 0.44421 C 0.25795 0.4449 0.25899 0.44513 0.25977 0.44606 C 0.26146 0.44699 0.26316 0.44838 0.26485 0.4493 C 0.27357 0.45486 0.26784 0.45115 0.27474 0.45463 C 0.27592 0.45509 0.27696 0.45578 0.27774 0.45648 C 0.27891 0.45763 0.27982 0.45949 0.28099 0.46018 C 0.2849 0.46226 0.28881 0.46365 0.29284 0.4655 C 0.29428 0.46597 0.29558 0.4662 0.29675 0.46736 C 0.30079 0.46967 0.30469 0.47453 0.30886 0.47453 L 0.33698 0.47453 C 0.3336 0.47453 0.26029 0.44953 0.25691 0.44953 " pathEditMode="relative" rAng="0" ptsTypes="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023 L -2.29167E-6 0.00023 C -0.00247 -0.00463 -0.00455 -0.00995 -0.00703 -0.01458 C -0.00885 -0.01736 -0.01198 -0.01898 -0.01406 -0.02153 C -0.02096 -0.0294 -0.01497 -0.02569 -0.02213 -0.02894 C -0.02344 -0.03102 -0.02448 -0.0338 -0.02604 -0.03588 C -0.02721 -0.0375 -0.02877 -0.03796 -0.03008 -0.03958 C -0.03711 -0.04653 -0.03255 -0.04329 -0.03802 -0.04653 C -0.03906 -0.04815 -0.03997 -0.05023 -0.04088 -0.05185 C -0.04362 -0.05509 -0.04635 -0.05764 -0.04922 -0.06088 C -0.05078 -0.0625 -0.05247 -0.06412 -0.0539 -0.0662 C -0.05534 -0.06782 -0.05664 -0.06991 -0.05807 -0.07153 C -0.05885 -0.07222 -0.0664 -0.07477 -0.06705 -0.07477 C -0.07005 -0.07847 -0.07057 -0.0794 -0.07422 -0.08218 C -0.07604 -0.0838 -0.07903 -0.08495 -0.08099 -0.08542 C -0.0832 -0.08796 -0.08502 -0.09074 -0.08711 -0.09282 C -0.08893 -0.09444 -0.09101 -0.09491 -0.09297 -0.09653 C -0.09739 -0.09861 -0.09518 -0.09769 -0.1 -0.09977 C -0.10104 -0.10069 -0.10182 -0.10232 -0.10299 -0.10347 C -0.10469 -0.10463 -0.10872 -0.10602 -0.11002 -0.10718 C -0.11094 -0.10764 -0.11211 -0.10833 -0.11315 -0.1088 C -0.1263 -0.12639 -0.11028 -0.10602 -0.11992 -0.11574 C -0.12226 -0.11782 -0.12383 -0.12153 -0.12604 -0.12315 C -0.12695 -0.12361 -0.12812 -0.12361 -0.12903 -0.12477 C -0.13177 -0.12685 -0.13463 -0.12847 -0.13711 -0.13171 C -0.13802 -0.13264 -0.1388 -0.13426 -0.1401 -0.13542 C -0.14166 -0.13634 -0.14323 -0.13634 -0.14492 -0.13704 C -0.14609 -0.13796 -0.14713 -0.13958 -0.14791 -0.14074 C -0.15286 -0.14444 -0.15351 -0.14329 -0.15794 -0.14607 C -0.16002 -0.14699 -0.16185 -0.14931 -0.16406 -0.14977 L -0.17109 -0.15139 C -0.1737 -0.15185 -0.17643 -0.15232 -0.1789 -0.15301 C -0.18268 -0.15394 -0.18268 -0.15509 -0.1862 -0.15671 C -0.18724 -0.15718 -0.18867 -0.15764 -0.1901 -0.15833 C -0.19205 -0.15926 -0.19401 -0.16204 -0.19596 -0.16204 C -0.21862 -0.16366 -0.2414 -0.16296 -0.26406 -0.16366 C -0.26966 -0.16412 -0.27552 -0.16458 -0.28112 -0.16574 C -0.28346 -0.16574 -0.28567 -0.16944 -0.28789 -0.1706 C -0.29127 -0.17269 -0.29987 -0.17407 -0.30208 -0.17407 L -0.38489 -0.17269 C -0.39023 -0.17269 -0.38854 -0.16944 -0.3931 -0.16574 C -0.39492 -0.16366 -0.39896 -0.16204 -0.39896 -0.16204 C -0.4056 -0.15023 -0.39844 -0.16134 -0.40508 -0.15509 C -0.41341 -0.14653 -0.40859 -0.15069 -0.41406 -0.14236 C -0.4164 -0.13866 -0.41914 -0.13634 -0.42096 -0.13171 C -0.42174 -0.12963 -0.42213 -0.12685 -0.42304 -0.12477 C -0.425 -0.11829 -0.42539 -0.11991 -0.42708 -0.1125 C -0.43099 -0.09282 -0.42435 -0.11782 -0.42995 -0.09815 C -0.43307 -0.06366 -0.43164 -0.0838 -0.42995 -0.01296 C -0.42995 -0.00972 -0.42929 -0.00671 -0.4289 -0.00394 C -0.42825 0.00347 -0.42825 0.01088 -0.42708 0.01782 C -0.42656 0.01944 -0.42656 0.02153 -0.42591 0.02315 C -0.42513 0.02569 -0.42396 0.02778 -0.42304 0.03009 C -0.42252 0.03171 -0.42226 0.0338 -0.422 0.03542 C -0.42148 0.03796 -0.42135 0.04005 -0.42096 0.04282 C -0.41979 0.04861 -0.4164 0.06134 -0.41497 0.06574 C -0.40846 0.08264 -0.41862 0.05602 -0.41002 0.07801 C -0.40859 0.08171 -0.40742 0.08542 -0.40586 0.08843 C -0.40508 0.09074 -0.4039 0.09329 -0.40286 0.09606 C -0.39544 0.11412 -0.40729 0.08634 -0.39791 0.10671 C -0.39713 0.10833 -0.39674 0.11042 -0.39596 0.11204 C -0.39492 0.11366 -0.39323 0.11505 -0.39205 0.11713 C -0.39153 0.11875 -0.39153 0.12106 -0.39088 0.12245 C -0.38698 0.13056 -0.38763 0.12477 -0.38411 0.13148 C -0.37422 0.14861 -0.38698 0.12847 -0.37903 0.14537 C -0.37812 0.14699 -0.37708 0.14768 -0.37591 0.14907 C -0.37526 0.15069 -0.37474 0.15278 -0.37409 0.1544 C -0.37278 0.15671 -0.37109 0.1588 -0.36992 0.16134 C -0.36888 0.16412 -0.36888 0.16782 -0.3681 0.17083 C -0.36719 0.17268 -0.36601 0.17361 -0.3651 0.17616 C -0.36211 0.18171 -0.36354 0.18148 -0.36094 0.18843 C -0.36002 0.19074 -0.35911 0.19282 -0.35807 0.19537 C -0.35768 0.19907 -0.3569 0.2044 -0.35612 0.2081 C -0.35534 0.21018 -0.35469 0.2125 -0.35403 0.21505 C -0.35429 0.22986 -0.35442 0.24491 -0.35495 0.25926 C -0.35521 0.26296 -0.35521 0.26667 -0.35612 0.26991 C -0.3569 0.27523 -0.35924 0.27893 -0.35989 0.28426 C -0.36211 0.29907 -0.3595 0.28426 -0.36289 0.29653 C -0.36354 0.29815 -0.36367 0.30023 -0.36393 0.30185 C -0.36575 0.30972 -0.36719 0.31204 -0.36992 0.31991 C -0.37057 0.32153 -0.37109 0.32361 -0.37187 0.32523 C -0.37409 0.32847 -0.3763 0.33148 -0.37786 0.33588 C -0.37982 0.34074 -0.38086 0.34444 -0.38411 0.34815 C -0.38476 0.34907 -0.38594 0.34907 -0.38698 0.34977 C -0.38984 0.35231 -0.39336 0.35602 -0.39596 0.3588 C -0.39791 0.36134 -0.39987 0.36343 -0.40195 0.36574 C -0.40286 0.36713 -0.4039 0.36829 -0.40508 0.36944 C -0.40586 0.37083 -0.41041 0.37731 -0.41198 0.37847 C -0.41354 0.37986 -0.41758 0.38148 -0.41888 0.38218 C -0.42265 0.38634 -0.422 0.38634 -0.42708 0.38912 C -0.42982 0.39074 -0.43463 0.39167 -0.43698 0.39444 C -0.43789 0.39537 -0.43893 0.39699 -0.4401 0.39815 C -0.44127 0.39954 -0.44596 0.40231 -0.44804 0.40347 C -0.44922 0.40393 -0.45078 0.4044 -0.45195 0.40509 C -0.45416 0.40671 -0.45586 0.4088 -0.45794 0.41042 C -0.45885 0.41134 -0.45989 0.41181 -0.46107 0.41204 C -0.46276 0.41343 -0.46419 0.41505 -0.46588 0.41574 C -0.46836 0.41713 -0.47057 0.41713 -0.47291 0.41736 C -0.47461 0.41782 -0.4763 0.41875 -0.47799 0.41944 C -0.4806 0.42083 -0.4832 0.42153 -0.48594 0.42268 C -0.48763 0.42361 -0.48932 0.42407 -0.49101 0.42477 C -0.49375 0.42616 -0.49622 0.42778 -0.49896 0.42824 C -0.50039 0.42847 -0.51015 0.43102 -0.51198 0.43171 C -0.51393 0.4331 -0.51588 0.43472 -0.5181 0.43518 C -0.53763 0.44005 -0.52851 0.43843 -0.54492 0.44051 C -0.54622 0.4412 -0.54765 0.44167 -0.54896 0.44236 C -0.54987 0.44282 -0.55091 0.44375 -0.55208 0.44421 C -0.5539 0.44537 -0.55599 0.44537 -0.55794 0.44583 C -0.56002 0.44815 -0.56224 0.45023 -0.56393 0.45324 C -0.56601 0.45671 -0.56797 0.46018 -0.56992 0.46389 C -0.57031 0.4662 -0.57018 0.46875 -0.57096 0.47083 C -0.57161 0.47245 -0.57304 0.47292 -0.57409 0.47454 C -0.57474 0.47569 -0.57526 0.47824 -0.57591 0.47986 C -0.57695 0.48148 -0.57786 0.4831 -0.5789 0.48518 C -0.57929 0.48681 -0.57942 0.48889 -0.57995 0.49051 C -0.58112 0.49491 -0.58203 0.49583 -0.58385 0.49977 C -0.58385 0.49977 -0.62877 0.41782 -0.62877 0.41806 " pathEditMode="relative" rAng="0" ptsTypes="AAAAAAAAAAAAAAAAAAAAAAAAAAAAAAAAAAAAAAAAAAAAAAAAAAAAAAAAAAAAAAAAAAAAAAAAAA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5" y="1629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осхитите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9467 L -0.45456 0.227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арточка 2"/>
          <p:cNvSpPr/>
          <p:nvPr/>
        </p:nvSpPr>
        <p:spPr>
          <a:xfrm>
            <a:off x="6271462" y="1055765"/>
            <a:ext cx="5749566" cy="3495922"/>
          </a:xfrm>
          <a:prstGeom prst="roundRect">
            <a:avLst>
              <a:gd name="adj" fmla="val 24706"/>
            </a:avLst>
          </a:prstGeom>
          <a:solidFill>
            <a:schemeClr val="bg1"/>
          </a:solidFill>
          <a:ln w="101600">
            <a:solidFill>
              <a:srgbClr val="311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карточка 1"/>
          <p:cNvSpPr/>
          <p:nvPr/>
        </p:nvSpPr>
        <p:spPr>
          <a:xfrm>
            <a:off x="186669" y="1008700"/>
            <a:ext cx="5749566" cy="3495922"/>
          </a:xfrm>
          <a:prstGeom prst="roundRect">
            <a:avLst>
              <a:gd name="adj" fmla="val 24706"/>
            </a:avLst>
          </a:prstGeom>
          <a:solidFill>
            <a:schemeClr val="bg1"/>
          </a:solidFill>
          <a:ln w="101600">
            <a:solidFill>
              <a:srgbClr val="311B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текст"/>
          <p:cNvSpPr txBox="1"/>
          <p:nvPr/>
        </p:nvSpPr>
        <p:spPr>
          <a:xfrm>
            <a:off x="780288" y="63517"/>
            <a:ext cx="4864608" cy="9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Эти овощи растут на поверхности земли. </a:t>
            </a:r>
            <a:endParaRPr lang="ru-RU" sz="2800" dirty="0">
              <a:solidFill>
                <a:srgbClr val="008700"/>
              </a:solidFill>
              <a:latin typeface="Comix Heavy Cyr" panose="02000500000000000000" pitchFamily="2" charset="0"/>
            </a:endParaRPr>
          </a:p>
        </p:txBody>
      </p:sp>
      <p:sp>
        <p:nvSpPr>
          <p:cNvPr id="7" name="текст2"/>
          <p:cNvSpPr/>
          <p:nvPr/>
        </p:nvSpPr>
        <p:spPr>
          <a:xfrm>
            <a:off x="6457848" y="285056"/>
            <a:ext cx="5376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 </a:t>
            </a:r>
            <a:r>
              <a:rPr lang="ru-RU" sz="2800" dirty="0" smtClean="0">
                <a:solidFill>
                  <a:srgbClr val="008700"/>
                </a:solidFill>
                <a:latin typeface="Comix Heavy Cyr" panose="02000500000000000000" pitchFamily="2" charset="0"/>
              </a:rPr>
              <a:t>Эти овощи растут в земле.</a:t>
            </a:r>
            <a:endParaRPr lang="ru-RU" sz="2800" dirty="0"/>
          </a:p>
        </p:txBody>
      </p:sp>
      <p:pic>
        <p:nvPicPr>
          <p:cNvPr id="18" name="1огурец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7" y="4517183"/>
            <a:ext cx="925774" cy="939202"/>
          </a:xfrm>
          <a:prstGeom prst="rect">
            <a:avLst/>
          </a:prstGeom>
        </p:spPr>
      </p:pic>
      <p:pic>
        <p:nvPicPr>
          <p:cNvPr id="22" name="2горох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712">
            <a:off x="1133794" y="4875199"/>
            <a:ext cx="1307743" cy="1137251"/>
          </a:xfrm>
          <a:prstGeom prst="rect">
            <a:avLst/>
          </a:prstGeom>
        </p:spPr>
      </p:pic>
      <p:pic>
        <p:nvPicPr>
          <p:cNvPr id="19" name="3чесно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059">
            <a:off x="258377" y="5383443"/>
            <a:ext cx="980263" cy="1215202"/>
          </a:xfrm>
          <a:prstGeom prst="rect">
            <a:avLst/>
          </a:prstGeom>
        </p:spPr>
      </p:pic>
      <p:pic>
        <p:nvPicPr>
          <p:cNvPr id="21" name="4кабачок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3944">
            <a:off x="1874446" y="5492636"/>
            <a:ext cx="1879692" cy="1579741"/>
          </a:xfrm>
          <a:prstGeom prst="rect">
            <a:avLst/>
          </a:prstGeom>
        </p:spPr>
      </p:pic>
      <p:pic>
        <p:nvPicPr>
          <p:cNvPr id="16" name="5кукуруз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954">
            <a:off x="2647347" y="4481009"/>
            <a:ext cx="1127761" cy="1372925"/>
          </a:xfrm>
          <a:prstGeom prst="rect">
            <a:avLst/>
          </a:prstGeom>
        </p:spPr>
      </p:pic>
      <p:pic>
        <p:nvPicPr>
          <p:cNvPr id="15" name="6 свекл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507">
            <a:off x="3255781" y="4659250"/>
            <a:ext cx="1813609" cy="1590794"/>
          </a:xfrm>
          <a:prstGeom prst="rect">
            <a:avLst/>
          </a:prstGeom>
        </p:spPr>
      </p:pic>
      <p:pic>
        <p:nvPicPr>
          <p:cNvPr id="17" name="7перец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" b="100000" l="0" r="99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956" flipV="1">
            <a:off x="4543270" y="5520808"/>
            <a:ext cx="1005114" cy="1162817"/>
          </a:xfrm>
          <a:prstGeom prst="rect">
            <a:avLst/>
          </a:prstGeom>
        </p:spPr>
      </p:pic>
      <p:pic>
        <p:nvPicPr>
          <p:cNvPr id="12" name="8морковь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1371" y="4650423"/>
            <a:ext cx="1815890" cy="1944214"/>
          </a:xfrm>
          <a:prstGeom prst="rect">
            <a:avLst/>
          </a:prstGeom>
        </p:spPr>
      </p:pic>
      <p:pic>
        <p:nvPicPr>
          <p:cNvPr id="13" name="9репа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4873" r="19552" b="12959"/>
          <a:stretch/>
        </p:blipFill>
        <p:spPr>
          <a:xfrm rot="18822537">
            <a:off x="5774037" y="4258705"/>
            <a:ext cx="1503671" cy="2061157"/>
          </a:xfrm>
          <a:prstGeom prst="rect">
            <a:avLst/>
          </a:prstGeom>
        </p:spPr>
      </p:pic>
      <p:pic>
        <p:nvPicPr>
          <p:cNvPr id="14" name="10лук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245">
            <a:off x="6341670" y="5699885"/>
            <a:ext cx="1793857" cy="1287717"/>
          </a:xfrm>
          <a:prstGeom prst="rect">
            <a:avLst/>
          </a:prstGeom>
        </p:spPr>
      </p:pic>
      <p:pic>
        <p:nvPicPr>
          <p:cNvPr id="8" name="11капуста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9" b="99591" l="0" r="100000">
                        <a14:foregroundMark x1="17500" y1="56344" x2="17500" y2="56344"/>
                        <a14:foregroundMark x1="11500" y1="51432" x2="11500" y2="51432"/>
                        <a14:foregroundMark x1="9500" y1="54297" x2="9500" y2="54707"/>
                        <a14:foregroundMark x1="12000" y1="56344" x2="12000" y2="56344"/>
                        <a14:foregroundMark x1="28500" y1="27558" x2="28500" y2="27558"/>
                        <a14:foregroundMark x1="85500" y1="37926" x2="85500" y2="37926"/>
                        <a14:foregroundMark x1="84500" y1="28649" x2="84500" y2="28649"/>
                        <a14:foregroundMark x1="49000" y1="6276" x2="49000" y2="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13" y="4841656"/>
            <a:ext cx="1514487" cy="1387649"/>
          </a:xfrm>
          <a:prstGeom prst="rect">
            <a:avLst/>
          </a:prstGeom>
        </p:spPr>
      </p:pic>
      <p:pic>
        <p:nvPicPr>
          <p:cNvPr id="11" name="12помидор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151">
            <a:off x="8500954" y="5769639"/>
            <a:ext cx="1329272" cy="1150109"/>
          </a:xfrm>
          <a:prstGeom prst="rect">
            <a:avLst/>
          </a:prstGeom>
        </p:spPr>
      </p:pic>
      <p:pic>
        <p:nvPicPr>
          <p:cNvPr id="9" name="13 баклажан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348550" y="4632186"/>
            <a:ext cx="1423118" cy="1458696"/>
          </a:xfrm>
          <a:prstGeom prst="rect">
            <a:avLst/>
          </a:prstGeom>
        </p:spPr>
      </p:pic>
      <p:pic>
        <p:nvPicPr>
          <p:cNvPr id="27" name="кукуруз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954">
            <a:off x="3996389" y="1850777"/>
            <a:ext cx="1440916" cy="1754157"/>
          </a:xfrm>
          <a:prstGeom prst="rect">
            <a:avLst/>
          </a:prstGeom>
        </p:spPr>
      </p:pic>
      <p:pic>
        <p:nvPicPr>
          <p:cNvPr id="10" name="14редис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9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1005">
            <a:off x="9892588" y="5168276"/>
            <a:ext cx="1971664" cy="1971664"/>
          </a:xfrm>
          <a:prstGeom prst="rect">
            <a:avLst/>
          </a:prstGeom>
        </p:spPr>
      </p:pic>
      <p:pic>
        <p:nvPicPr>
          <p:cNvPr id="23" name="15картофель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6577" r="3778" b="3466"/>
          <a:stretch/>
        </p:blipFill>
        <p:spPr>
          <a:xfrm rot="3394858">
            <a:off x="11037994" y="4524858"/>
            <a:ext cx="834229" cy="805572"/>
          </a:xfrm>
          <a:prstGeom prst="rect">
            <a:avLst/>
          </a:prstGeom>
        </p:spPr>
      </p:pic>
      <p:pic>
        <p:nvPicPr>
          <p:cNvPr id="24" name="капуста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9" b="99591" l="0" r="100000">
                        <a14:foregroundMark x1="17500" y1="56344" x2="17500" y2="56344"/>
                        <a14:foregroundMark x1="11500" y1="51432" x2="11500" y2="51432"/>
                        <a14:foregroundMark x1="9500" y1="54297" x2="9500" y2="54707"/>
                        <a14:foregroundMark x1="12000" y1="56344" x2="12000" y2="56344"/>
                        <a14:foregroundMark x1="28500" y1="27558" x2="28500" y2="27558"/>
                        <a14:foregroundMark x1="85500" y1="37926" x2="85500" y2="37926"/>
                        <a14:foregroundMark x1="84500" y1="28649" x2="84500" y2="28649"/>
                        <a14:foregroundMark x1="49000" y1="6276" x2="49000" y2="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88" y="2955732"/>
            <a:ext cx="1525987" cy="1398186"/>
          </a:xfrm>
          <a:prstGeom prst="rect">
            <a:avLst/>
          </a:prstGeom>
        </p:spPr>
      </p:pic>
      <p:pic>
        <p:nvPicPr>
          <p:cNvPr id="25" name="баклажан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63709" flipH="1">
            <a:off x="4321179" y="2848826"/>
            <a:ext cx="1423118" cy="1458696"/>
          </a:xfrm>
          <a:prstGeom prst="rect">
            <a:avLst/>
          </a:prstGeom>
        </p:spPr>
      </p:pic>
      <p:pic>
        <p:nvPicPr>
          <p:cNvPr id="26" name="редис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9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1005">
            <a:off x="6132224" y="938152"/>
            <a:ext cx="2145550" cy="2145550"/>
          </a:xfrm>
          <a:prstGeom prst="rect">
            <a:avLst/>
          </a:prstGeom>
        </p:spPr>
      </p:pic>
      <p:pic>
        <p:nvPicPr>
          <p:cNvPr id="28" name="перец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" b="100000" l="0" r="99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956" flipV="1">
            <a:off x="1645156" y="1933292"/>
            <a:ext cx="1218665" cy="1409874"/>
          </a:xfrm>
          <a:prstGeom prst="rect">
            <a:avLst/>
          </a:prstGeom>
        </p:spPr>
      </p:pic>
      <p:pic>
        <p:nvPicPr>
          <p:cNvPr id="29" name="огурец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8" y="2832480"/>
            <a:ext cx="1393072" cy="1413277"/>
          </a:xfrm>
          <a:prstGeom prst="rect">
            <a:avLst/>
          </a:prstGeom>
        </p:spPr>
      </p:pic>
      <p:pic>
        <p:nvPicPr>
          <p:cNvPr id="30" name="кабачок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3944">
            <a:off x="2057428" y="839501"/>
            <a:ext cx="2185197" cy="1836495"/>
          </a:xfrm>
          <a:prstGeom prst="rect">
            <a:avLst/>
          </a:prstGeom>
        </p:spPr>
      </p:pic>
      <p:pic>
        <p:nvPicPr>
          <p:cNvPr id="31" name="горох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712">
            <a:off x="244503" y="1153796"/>
            <a:ext cx="1982239" cy="1723812"/>
          </a:xfrm>
          <a:prstGeom prst="rect">
            <a:avLst/>
          </a:prstGeom>
        </p:spPr>
      </p:pic>
      <p:pic>
        <p:nvPicPr>
          <p:cNvPr id="32" name="помидор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151">
            <a:off x="4596758" y="1043144"/>
            <a:ext cx="1329272" cy="1150109"/>
          </a:xfrm>
          <a:prstGeom prst="rect">
            <a:avLst/>
          </a:prstGeom>
        </p:spPr>
      </p:pic>
      <p:pic>
        <p:nvPicPr>
          <p:cNvPr id="33" name="морковь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3771">
            <a:off x="7670224" y="2078251"/>
            <a:ext cx="2126307" cy="2276567"/>
          </a:xfrm>
          <a:prstGeom prst="rect">
            <a:avLst/>
          </a:prstGeom>
        </p:spPr>
      </p:pic>
      <p:pic>
        <p:nvPicPr>
          <p:cNvPr id="34" name="репа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4873" r="19552" b="12959"/>
          <a:stretch/>
        </p:blipFill>
        <p:spPr>
          <a:xfrm rot="1820539">
            <a:off x="9264516" y="1198744"/>
            <a:ext cx="1799726" cy="2466974"/>
          </a:xfrm>
          <a:prstGeom prst="rect">
            <a:avLst/>
          </a:prstGeom>
        </p:spPr>
      </p:pic>
      <p:pic>
        <p:nvPicPr>
          <p:cNvPr id="35" name="лук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245">
            <a:off x="9725665" y="3305085"/>
            <a:ext cx="2029963" cy="1457205"/>
          </a:xfrm>
          <a:prstGeom prst="rect">
            <a:avLst/>
          </a:prstGeom>
        </p:spPr>
      </p:pic>
      <p:pic>
        <p:nvPicPr>
          <p:cNvPr id="36" name="свекла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7246">
            <a:off x="6319349" y="2374890"/>
            <a:ext cx="2209497" cy="1938044"/>
          </a:xfrm>
          <a:prstGeom prst="rect">
            <a:avLst/>
          </a:prstGeom>
        </p:spPr>
      </p:pic>
      <p:pic>
        <p:nvPicPr>
          <p:cNvPr id="37" name="чеснок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113">
            <a:off x="10704694" y="1954928"/>
            <a:ext cx="1102393" cy="1366603"/>
          </a:xfrm>
          <a:prstGeom prst="rect">
            <a:avLst/>
          </a:prstGeom>
        </p:spPr>
      </p:pic>
      <p:pic>
        <p:nvPicPr>
          <p:cNvPr id="38" name="картофель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6577" r="3778" b="3466"/>
          <a:stretch/>
        </p:blipFill>
        <p:spPr>
          <a:xfrm rot="12008907">
            <a:off x="8669774" y="1077111"/>
            <a:ext cx="1291307" cy="1246949"/>
          </a:xfrm>
          <a:prstGeom prst="rect">
            <a:avLst/>
          </a:prstGeom>
        </p:spPr>
      </p:pic>
      <p:pic>
        <p:nvPicPr>
          <p:cNvPr id="39" name="ПЧЕЛА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59" y="220329"/>
            <a:ext cx="1113681" cy="1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path" presetSubtype="0" accel="10000" decel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0156 0.68843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4421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6109" y="5313642"/>
            <a:ext cx="12192000" cy="154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15" y="4328944"/>
            <a:ext cx="1120630" cy="1159676"/>
          </a:xfrm>
          <a:prstGeom prst="rect">
            <a:avLst/>
          </a:prstGeom>
        </p:spPr>
      </p:pic>
      <p:pic>
        <p:nvPicPr>
          <p:cNvPr id="6" name="1 свекл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1557">
            <a:off x="327604" y="1286814"/>
            <a:ext cx="2590440" cy="2272186"/>
          </a:xfrm>
          <a:prstGeom prst="rect">
            <a:avLst/>
          </a:prstGeom>
        </p:spPr>
      </p:pic>
      <p:pic>
        <p:nvPicPr>
          <p:cNvPr id="8" name="2 горох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7153">
            <a:off x="2129515" y="2250251"/>
            <a:ext cx="1982239" cy="1723812"/>
          </a:xfrm>
          <a:prstGeom prst="rect">
            <a:avLst/>
          </a:prstGeom>
        </p:spPr>
      </p:pic>
      <p:pic>
        <p:nvPicPr>
          <p:cNvPr id="9" name="3 КУСТ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44" y="555353"/>
            <a:ext cx="1658942" cy="3853366"/>
          </a:xfrm>
          <a:prstGeom prst="rect">
            <a:avLst/>
          </a:prstGeom>
        </p:spPr>
      </p:pic>
      <p:pic>
        <p:nvPicPr>
          <p:cNvPr id="7" name="4 перец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" b="100000" l="0" r="99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956" flipV="1">
            <a:off x="5713992" y="1037697"/>
            <a:ext cx="1186024" cy="1372112"/>
          </a:xfrm>
          <a:prstGeom prst="rect">
            <a:avLst/>
          </a:prstGeom>
        </p:spPr>
      </p:pic>
      <p:pic>
        <p:nvPicPr>
          <p:cNvPr id="10" name="5 ЛУК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61" y="885179"/>
            <a:ext cx="1017595" cy="3281148"/>
          </a:xfrm>
          <a:prstGeom prst="rect">
            <a:avLst/>
          </a:prstGeom>
        </p:spPr>
      </p:pic>
      <p:pic>
        <p:nvPicPr>
          <p:cNvPr id="12" name="6 огурец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73" y="1622683"/>
            <a:ext cx="1393072" cy="1413277"/>
          </a:xfrm>
          <a:prstGeom prst="rect">
            <a:avLst/>
          </a:prstGeom>
        </p:spPr>
      </p:pic>
      <p:pic>
        <p:nvPicPr>
          <p:cNvPr id="11" name="7 РЕДИС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9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274">
            <a:off x="8908545" y="2632344"/>
            <a:ext cx="1971664" cy="1971664"/>
          </a:xfrm>
          <a:prstGeom prst="rect">
            <a:avLst/>
          </a:prstGeom>
        </p:spPr>
      </p:pic>
      <p:pic>
        <p:nvPicPr>
          <p:cNvPr id="13" name="8 морковь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830">
            <a:off x="10602419" y="1356211"/>
            <a:ext cx="2126307" cy="2276567"/>
          </a:xfrm>
          <a:prstGeom prst="rect">
            <a:avLst/>
          </a:prstGeom>
        </p:spPr>
      </p:pic>
      <p:sp>
        <p:nvSpPr>
          <p:cNvPr id="14" name="большой круг"/>
          <p:cNvSpPr/>
          <p:nvPr/>
        </p:nvSpPr>
        <p:spPr>
          <a:xfrm>
            <a:off x="9781575" y="78167"/>
            <a:ext cx="1862760" cy="1862760"/>
          </a:xfrm>
          <a:prstGeom prst="ellipse">
            <a:avLst/>
          </a:prstGeom>
          <a:solidFill>
            <a:srgbClr val="FCB008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маленький круг"/>
          <p:cNvSpPr/>
          <p:nvPr/>
        </p:nvSpPr>
        <p:spPr>
          <a:xfrm>
            <a:off x="10094245" y="381057"/>
            <a:ext cx="1237419" cy="1237419"/>
          </a:xfrm>
          <a:prstGeom prst="ellipse">
            <a:avLst/>
          </a:prstGeom>
          <a:solidFill>
            <a:srgbClr val="FCB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23205" y="122663"/>
            <a:ext cx="11797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400"/>
                </a:solidFill>
                <a:latin typeface="Comix Heavy Cyr" panose="02000500000000000000" pitchFamily="2" charset="0"/>
              </a:rPr>
              <a:t>посади ТОЛЬКО ТЕ ОВОЩИ, КОТОРЫЕ РАСТУТ В ЗЕМЛЕ.</a:t>
            </a:r>
            <a:endParaRPr lang="ru-RU" sz="3200" dirty="0">
              <a:solidFill>
                <a:srgbClr val="00B400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7" name="пчела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2" y="707438"/>
            <a:ext cx="1027784" cy="10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4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-0.0375 L -0.04036 0.0662 C -0.04922 0.08009 -0.06172 0.10463 -0.06432 0.12986 C -0.06692 0.15532 -0.06471 0.20394 -0.05586 0.21829 C -0.04258 0.24051 0.00586 0.2875 0.01927 0.31019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44444E-6 L -0.0401 0.06666 C -0.04909 0.08055 -0.05404 0.10162 -0.05404 0.12361 C -0.05404 0.14838 -0.04909 0.16828 -0.0401 0.1824 C -0.02682 0.20509 0.05781 0.32013 0.07135 0.34259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06432 0.10324 C -0.07318 0.11713 -0.08568 0.14189 -0.08828 0.16713 C -0.09089 0.19259 -0.08867 0.2412 -0.07982 0.25555 C -0.06654 0.27777 -0.03529 0.23356 -0.02188 0.25648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-0.09398 L -0.0595 0.428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61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4293 0.242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210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26109" y="5313642"/>
            <a:ext cx="12192000" cy="154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03"/>
            <a:ext cx="904457" cy="935971"/>
          </a:xfrm>
          <a:prstGeom prst="rect">
            <a:avLst/>
          </a:prstGeom>
        </p:spPr>
      </p:pic>
      <p:sp>
        <p:nvSpPr>
          <p:cNvPr id="14" name="большой круг"/>
          <p:cNvSpPr/>
          <p:nvPr/>
        </p:nvSpPr>
        <p:spPr>
          <a:xfrm>
            <a:off x="9781575" y="78167"/>
            <a:ext cx="1862760" cy="1862760"/>
          </a:xfrm>
          <a:prstGeom prst="ellipse">
            <a:avLst/>
          </a:prstGeom>
          <a:solidFill>
            <a:srgbClr val="FCB008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маленький круг"/>
          <p:cNvSpPr/>
          <p:nvPr/>
        </p:nvSpPr>
        <p:spPr>
          <a:xfrm>
            <a:off x="10094244" y="459045"/>
            <a:ext cx="1237419" cy="1237419"/>
          </a:xfrm>
          <a:prstGeom prst="ellipse">
            <a:avLst/>
          </a:prstGeom>
          <a:solidFill>
            <a:srgbClr val="FCB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109" y="122663"/>
            <a:ext cx="11994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B400"/>
                </a:solidFill>
                <a:latin typeface="Comix Heavy Cyr" panose="02000500000000000000" pitchFamily="2" charset="0"/>
              </a:rPr>
              <a:t>посади ТОЛЬКО ТЕ ОВОЩИ, КОТОРЫЕ РАСТУТ НА ПОВЕРХНОСТИ ЗЕМЛИ.</a:t>
            </a:r>
            <a:endParaRPr lang="ru-RU" sz="3200" dirty="0">
              <a:solidFill>
                <a:srgbClr val="00B400"/>
              </a:solidFill>
              <a:latin typeface="Comix Heavy Cyr" panose="02000500000000000000" pitchFamily="2" charset="0"/>
            </a:endParaRPr>
          </a:p>
        </p:txBody>
      </p:sp>
      <p:pic>
        <p:nvPicPr>
          <p:cNvPr id="17" name="пчел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50" y="369323"/>
            <a:ext cx="1027784" cy="1027784"/>
          </a:xfrm>
          <a:prstGeom prst="rect">
            <a:avLst/>
          </a:prstGeom>
        </p:spPr>
      </p:pic>
      <p:pic>
        <p:nvPicPr>
          <p:cNvPr id="18" name="капуста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9" b="99591" l="0" r="100000">
                        <a14:foregroundMark x1="17500" y1="56344" x2="17500" y2="56344"/>
                        <a14:foregroundMark x1="11500" y1="51432" x2="11500" y2="51432"/>
                        <a14:foregroundMark x1="9500" y1="54297" x2="9500" y2="54707"/>
                        <a14:foregroundMark x1="12000" y1="56344" x2="12000" y2="56344"/>
                        <a14:foregroundMark x1="28500" y1="27558" x2="28500" y2="27558"/>
                        <a14:foregroundMark x1="85500" y1="37926" x2="85500" y2="37926"/>
                        <a14:foregroundMark x1="84500" y1="28649" x2="84500" y2="28649"/>
                        <a14:foregroundMark x1="49000" y1="6276" x2="49000" y2="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91" y="3393953"/>
            <a:ext cx="1525987" cy="1398186"/>
          </a:xfrm>
          <a:prstGeom prst="rect">
            <a:avLst/>
          </a:prstGeom>
        </p:spPr>
      </p:pic>
      <p:pic>
        <p:nvPicPr>
          <p:cNvPr id="19" name="кабачок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3944">
            <a:off x="3322677" y="3203649"/>
            <a:ext cx="2185197" cy="1836495"/>
          </a:xfrm>
          <a:prstGeom prst="rect">
            <a:avLst/>
          </a:prstGeom>
        </p:spPr>
      </p:pic>
      <p:pic>
        <p:nvPicPr>
          <p:cNvPr id="20" name="картофель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6577" r="3778" b="3466"/>
          <a:stretch/>
        </p:blipFill>
        <p:spPr>
          <a:xfrm rot="20221657">
            <a:off x="8207630" y="1422957"/>
            <a:ext cx="1291307" cy="1246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835">
            <a:off x="2587729" y="1781815"/>
            <a:ext cx="1581150" cy="2028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33" l="10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8146" r="7567" b="9973"/>
          <a:stretch/>
        </p:blipFill>
        <p:spPr>
          <a:xfrm>
            <a:off x="645100" y="827240"/>
            <a:ext cx="2099540" cy="2939355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4783306" y="986934"/>
            <a:ext cx="2166003" cy="2925877"/>
            <a:chOff x="4783306" y="986934"/>
            <a:chExt cx="2166003" cy="292587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306" y="986934"/>
              <a:ext cx="2166003" cy="2772791"/>
            </a:xfrm>
            <a:prstGeom prst="rect">
              <a:avLst/>
            </a:prstGeom>
          </p:spPr>
        </p:pic>
        <p:sp>
          <p:nvSpPr>
            <p:cNvPr id="32" name="Полилиния 31"/>
            <p:cNvSpPr/>
            <p:nvPr/>
          </p:nvSpPr>
          <p:spPr>
            <a:xfrm>
              <a:off x="5550149" y="3596050"/>
              <a:ext cx="875224" cy="316761"/>
            </a:xfrm>
            <a:custGeom>
              <a:avLst/>
              <a:gdLst>
                <a:gd name="connsiteX0" fmla="*/ 1056130 w 1344919"/>
                <a:gd name="connsiteY0" fmla="*/ 851 h 316761"/>
                <a:gd name="connsiteX1" fmla="*/ 1109288 w 1344919"/>
                <a:gd name="connsiteY1" fmla="*/ 14456 h 316761"/>
                <a:gd name="connsiteX2" fmla="*/ 1209590 w 1344919"/>
                <a:gd name="connsiteY2" fmla="*/ 143119 h 316761"/>
                <a:gd name="connsiteX3" fmla="*/ 1210136 w 1344919"/>
                <a:gd name="connsiteY3" fmla="*/ 143347 h 316761"/>
                <a:gd name="connsiteX4" fmla="*/ 1252548 w 1344919"/>
                <a:gd name="connsiteY4" fmla="*/ 161171 h 316761"/>
                <a:gd name="connsiteX5" fmla="*/ 1338315 w 1344919"/>
                <a:gd name="connsiteY5" fmla="*/ 267989 h 316761"/>
                <a:gd name="connsiteX6" fmla="*/ 1344919 w 1344919"/>
                <a:gd name="connsiteY6" fmla="*/ 316761 h 316761"/>
                <a:gd name="connsiteX7" fmla="*/ 0 w 1344919"/>
                <a:gd name="connsiteY7" fmla="*/ 316761 h 316761"/>
                <a:gd name="connsiteX8" fmla="*/ 9159 w 1344919"/>
                <a:gd name="connsiteY8" fmla="*/ 269526 h 316761"/>
                <a:gd name="connsiteX9" fmla="*/ 60940 w 1344919"/>
                <a:gd name="connsiteY9" fmla="*/ 178168 h 316761"/>
                <a:gd name="connsiteX10" fmla="*/ 355419 w 1344919"/>
                <a:gd name="connsiteY10" fmla="*/ 133270 h 316761"/>
                <a:gd name="connsiteX11" fmla="*/ 355485 w 1344919"/>
                <a:gd name="connsiteY11" fmla="*/ 133194 h 316761"/>
                <a:gd name="connsiteX12" fmla="*/ 414048 w 1344919"/>
                <a:gd name="connsiteY12" fmla="*/ 65668 h 316761"/>
                <a:gd name="connsiteX13" fmla="*/ 652322 w 1344919"/>
                <a:gd name="connsiteY13" fmla="*/ 86661 h 316761"/>
                <a:gd name="connsiteX14" fmla="*/ 653380 w 1344919"/>
                <a:gd name="connsiteY14" fmla="*/ 85390 h 316761"/>
                <a:gd name="connsiteX15" fmla="*/ 699891 w 1344919"/>
                <a:gd name="connsiteY15" fmla="*/ 29542 h 316761"/>
                <a:gd name="connsiteX16" fmla="*/ 768013 w 1344919"/>
                <a:gd name="connsiteY16" fmla="*/ 1553 h 316761"/>
                <a:gd name="connsiteX17" fmla="*/ 882602 w 1344919"/>
                <a:gd name="connsiteY17" fmla="*/ 32107 h 316761"/>
                <a:gd name="connsiteX18" fmla="*/ 909811 w 1344919"/>
                <a:gd name="connsiteY18" fmla="*/ 59900 h 316761"/>
                <a:gd name="connsiteX19" fmla="*/ 911493 w 1344919"/>
                <a:gd name="connsiteY19" fmla="*/ 61618 h 316761"/>
                <a:gd name="connsiteX20" fmla="*/ 1056130 w 1344919"/>
                <a:gd name="connsiteY20" fmla="*/ 851 h 3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4919" h="316761">
                  <a:moveTo>
                    <a:pt x="1056130" y="851"/>
                  </a:moveTo>
                  <a:cubicBezTo>
                    <a:pt x="1074111" y="2405"/>
                    <a:pt x="1092055" y="6885"/>
                    <a:pt x="1109288" y="14456"/>
                  </a:cubicBezTo>
                  <a:cubicBezTo>
                    <a:pt x="1161810" y="37523"/>
                    <a:pt x="1199472" y="85818"/>
                    <a:pt x="1209590" y="143119"/>
                  </a:cubicBezTo>
                  <a:lnTo>
                    <a:pt x="1210136" y="143347"/>
                  </a:lnTo>
                  <a:lnTo>
                    <a:pt x="1252548" y="161171"/>
                  </a:lnTo>
                  <a:cubicBezTo>
                    <a:pt x="1292678" y="184350"/>
                    <a:pt x="1323559" y="222170"/>
                    <a:pt x="1338315" y="267989"/>
                  </a:cubicBezTo>
                  <a:lnTo>
                    <a:pt x="1344919" y="316761"/>
                  </a:lnTo>
                  <a:lnTo>
                    <a:pt x="0" y="316761"/>
                  </a:lnTo>
                  <a:lnTo>
                    <a:pt x="9159" y="269526"/>
                  </a:lnTo>
                  <a:cubicBezTo>
                    <a:pt x="19502" y="235955"/>
                    <a:pt x="37015" y="204685"/>
                    <a:pt x="60940" y="178168"/>
                  </a:cubicBezTo>
                  <a:cubicBezTo>
                    <a:pt x="136545" y="94403"/>
                    <a:pt x="259121" y="75733"/>
                    <a:pt x="355419" y="133270"/>
                  </a:cubicBezTo>
                  <a:lnTo>
                    <a:pt x="355485" y="133194"/>
                  </a:lnTo>
                  <a:lnTo>
                    <a:pt x="414048" y="65668"/>
                  </a:lnTo>
                  <a:cubicBezTo>
                    <a:pt x="484886" y="15616"/>
                    <a:pt x="585342" y="19315"/>
                    <a:pt x="652322" y="86661"/>
                  </a:cubicBezTo>
                  <a:lnTo>
                    <a:pt x="653380" y="85390"/>
                  </a:lnTo>
                  <a:lnTo>
                    <a:pt x="699891" y="29542"/>
                  </a:lnTo>
                  <a:cubicBezTo>
                    <a:pt x="719758" y="14924"/>
                    <a:pt x="743051" y="5161"/>
                    <a:pt x="768013" y="1553"/>
                  </a:cubicBezTo>
                  <a:cubicBezTo>
                    <a:pt x="809223" y="-4412"/>
                    <a:pt x="850393" y="7014"/>
                    <a:pt x="882602" y="32107"/>
                  </a:cubicBezTo>
                  <a:lnTo>
                    <a:pt x="909811" y="59900"/>
                  </a:lnTo>
                  <a:lnTo>
                    <a:pt x="911493" y="61618"/>
                  </a:lnTo>
                  <a:cubicBezTo>
                    <a:pt x="947907" y="17892"/>
                    <a:pt x="1002187" y="-3807"/>
                    <a:pt x="1056130" y="851"/>
                  </a:cubicBezTo>
                  <a:close/>
                </a:path>
              </a:pathLst>
            </a:custGeom>
            <a:solidFill>
              <a:srgbClr val="69593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430747" y="986935"/>
            <a:ext cx="2191011" cy="2989572"/>
            <a:chOff x="9430747" y="1686363"/>
            <a:chExt cx="1326995" cy="229014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0" t="6505" r="16512" b="10011"/>
            <a:stretch/>
          </p:blipFill>
          <p:spPr>
            <a:xfrm>
              <a:off x="9430747" y="1686363"/>
              <a:ext cx="1326995" cy="2290143"/>
            </a:xfrm>
            <a:prstGeom prst="rect">
              <a:avLst/>
            </a:prstGeom>
          </p:spPr>
        </p:pic>
        <p:sp>
          <p:nvSpPr>
            <p:cNvPr id="33" name="Полилиния 32"/>
            <p:cNvSpPr/>
            <p:nvPr/>
          </p:nvSpPr>
          <p:spPr>
            <a:xfrm>
              <a:off x="9656632" y="3648968"/>
              <a:ext cx="875224" cy="316761"/>
            </a:xfrm>
            <a:custGeom>
              <a:avLst/>
              <a:gdLst>
                <a:gd name="connsiteX0" fmla="*/ 1056130 w 1344919"/>
                <a:gd name="connsiteY0" fmla="*/ 851 h 316761"/>
                <a:gd name="connsiteX1" fmla="*/ 1109288 w 1344919"/>
                <a:gd name="connsiteY1" fmla="*/ 14456 h 316761"/>
                <a:gd name="connsiteX2" fmla="*/ 1209590 w 1344919"/>
                <a:gd name="connsiteY2" fmla="*/ 143119 h 316761"/>
                <a:gd name="connsiteX3" fmla="*/ 1210136 w 1344919"/>
                <a:gd name="connsiteY3" fmla="*/ 143347 h 316761"/>
                <a:gd name="connsiteX4" fmla="*/ 1252548 w 1344919"/>
                <a:gd name="connsiteY4" fmla="*/ 161171 h 316761"/>
                <a:gd name="connsiteX5" fmla="*/ 1338315 w 1344919"/>
                <a:gd name="connsiteY5" fmla="*/ 267989 h 316761"/>
                <a:gd name="connsiteX6" fmla="*/ 1344919 w 1344919"/>
                <a:gd name="connsiteY6" fmla="*/ 316761 h 316761"/>
                <a:gd name="connsiteX7" fmla="*/ 0 w 1344919"/>
                <a:gd name="connsiteY7" fmla="*/ 316761 h 316761"/>
                <a:gd name="connsiteX8" fmla="*/ 9159 w 1344919"/>
                <a:gd name="connsiteY8" fmla="*/ 269526 h 316761"/>
                <a:gd name="connsiteX9" fmla="*/ 60940 w 1344919"/>
                <a:gd name="connsiteY9" fmla="*/ 178168 h 316761"/>
                <a:gd name="connsiteX10" fmla="*/ 355419 w 1344919"/>
                <a:gd name="connsiteY10" fmla="*/ 133270 h 316761"/>
                <a:gd name="connsiteX11" fmla="*/ 355485 w 1344919"/>
                <a:gd name="connsiteY11" fmla="*/ 133194 h 316761"/>
                <a:gd name="connsiteX12" fmla="*/ 414048 w 1344919"/>
                <a:gd name="connsiteY12" fmla="*/ 65668 h 316761"/>
                <a:gd name="connsiteX13" fmla="*/ 652322 w 1344919"/>
                <a:gd name="connsiteY13" fmla="*/ 86661 h 316761"/>
                <a:gd name="connsiteX14" fmla="*/ 653380 w 1344919"/>
                <a:gd name="connsiteY14" fmla="*/ 85390 h 316761"/>
                <a:gd name="connsiteX15" fmla="*/ 699891 w 1344919"/>
                <a:gd name="connsiteY15" fmla="*/ 29542 h 316761"/>
                <a:gd name="connsiteX16" fmla="*/ 768013 w 1344919"/>
                <a:gd name="connsiteY16" fmla="*/ 1553 h 316761"/>
                <a:gd name="connsiteX17" fmla="*/ 882602 w 1344919"/>
                <a:gd name="connsiteY17" fmla="*/ 32107 h 316761"/>
                <a:gd name="connsiteX18" fmla="*/ 909811 w 1344919"/>
                <a:gd name="connsiteY18" fmla="*/ 59900 h 316761"/>
                <a:gd name="connsiteX19" fmla="*/ 911493 w 1344919"/>
                <a:gd name="connsiteY19" fmla="*/ 61618 h 316761"/>
                <a:gd name="connsiteX20" fmla="*/ 1056130 w 1344919"/>
                <a:gd name="connsiteY20" fmla="*/ 851 h 3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4919" h="316761">
                  <a:moveTo>
                    <a:pt x="1056130" y="851"/>
                  </a:moveTo>
                  <a:cubicBezTo>
                    <a:pt x="1074111" y="2405"/>
                    <a:pt x="1092055" y="6885"/>
                    <a:pt x="1109288" y="14456"/>
                  </a:cubicBezTo>
                  <a:cubicBezTo>
                    <a:pt x="1161810" y="37523"/>
                    <a:pt x="1199472" y="85818"/>
                    <a:pt x="1209590" y="143119"/>
                  </a:cubicBezTo>
                  <a:lnTo>
                    <a:pt x="1210136" y="143347"/>
                  </a:lnTo>
                  <a:lnTo>
                    <a:pt x="1252548" y="161171"/>
                  </a:lnTo>
                  <a:cubicBezTo>
                    <a:pt x="1292678" y="184350"/>
                    <a:pt x="1323559" y="222170"/>
                    <a:pt x="1338315" y="267989"/>
                  </a:cubicBezTo>
                  <a:lnTo>
                    <a:pt x="1344919" y="316761"/>
                  </a:lnTo>
                  <a:lnTo>
                    <a:pt x="0" y="316761"/>
                  </a:lnTo>
                  <a:lnTo>
                    <a:pt x="9159" y="269526"/>
                  </a:lnTo>
                  <a:cubicBezTo>
                    <a:pt x="19502" y="235955"/>
                    <a:pt x="37015" y="204685"/>
                    <a:pt x="60940" y="178168"/>
                  </a:cubicBezTo>
                  <a:cubicBezTo>
                    <a:pt x="136545" y="94403"/>
                    <a:pt x="259121" y="75733"/>
                    <a:pt x="355419" y="133270"/>
                  </a:cubicBezTo>
                  <a:lnTo>
                    <a:pt x="355485" y="133194"/>
                  </a:lnTo>
                  <a:lnTo>
                    <a:pt x="414048" y="65668"/>
                  </a:lnTo>
                  <a:cubicBezTo>
                    <a:pt x="484886" y="15616"/>
                    <a:pt x="585342" y="19315"/>
                    <a:pt x="652322" y="86661"/>
                  </a:cubicBezTo>
                  <a:lnTo>
                    <a:pt x="653380" y="85390"/>
                  </a:lnTo>
                  <a:lnTo>
                    <a:pt x="699891" y="29542"/>
                  </a:lnTo>
                  <a:cubicBezTo>
                    <a:pt x="719758" y="14924"/>
                    <a:pt x="743051" y="5161"/>
                    <a:pt x="768013" y="1553"/>
                  </a:cubicBezTo>
                  <a:cubicBezTo>
                    <a:pt x="809223" y="-4412"/>
                    <a:pt x="850393" y="7014"/>
                    <a:pt x="882602" y="32107"/>
                  </a:cubicBezTo>
                  <a:lnTo>
                    <a:pt x="909811" y="59900"/>
                  </a:lnTo>
                  <a:lnTo>
                    <a:pt x="911493" y="61618"/>
                  </a:lnTo>
                  <a:cubicBezTo>
                    <a:pt x="947907" y="17892"/>
                    <a:pt x="1002187" y="-3807"/>
                    <a:pt x="1056130" y="851"/>
                  </a:cubicBezTo>
                  <a:close/>
                </a:path>
              </a:pathLst>
            </a:custGeom>
            <a:solidFill>
              <a:srgbClr val="69593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6882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L -0.00924 0.00301 C -0.01054 0.00371 -0.01172 0.00371 -0.01302 0.00463 C -0.01432 0.00533 -0.01549 0.00672 -0.01666 0.00787 C -0.01784 0.00834 -0.01914 0.00834 -0.02031 0.00949 C -0.02291 0.01158 -0.02513 0.01436 -0.02773 0.01598 L -0.0332 0.01899 L -0.0358 0.02061 C -0.04362 0.03033 -0.03372 0.01899 -0.04127 0.02593 C -0.04232 0.02662 -0.0431 0.02824 -0.04414 0.02917 C -0.04505 0.02986 -0.04583 0.03033 -0.04687 0.03079 C -0.0582 0.03611 -0.05013 0.03195 -0.05976 0.03565 C -0.0625 0.03658 -0.06354 0.03727 -0.06601 0.03889 C -0.06705 0.04051 -0.06784 0.0426 -0.06888 0.04352 C -0.0694 0.04468 -0.0707 0.04422 -0.07161 0.04514 C -0.07344 0.04723 -0.075 0.04954 -0.07695 0.05162 L -0.07955 0.05486 C -0.08008 0.05649 -0.08008 0.05857 -0.0806 0.05973 C -0.08125 0.06135 -0.08177 0.06181 -0.08229 0.06274 C -0.08333 0.06505 -0.08411 0.0676 -0.08515 0.06968 C -0.08541 0.07408 -0.08594 0.07824 -0.08594 0.08264 C -0.08594 0.1044 -0.08567 0.12616 -0.08515 0.14769 C -0.08515 0.15093 -0.08489 0.15394 -0.08411 0.15718 C -0.08385 0.15926 -0.08281 0.16042 -0.08229 0.16204 C -0.08203 0.16366 -0.08203 0.16574 -0.08151 0.16736 C -0.08034 0.17061 -0.07877 0.17315 -0.07773 0.17709 C -0.07669 0.18125 -0.07474 0.18542 -0.07422 0.18982 C -0.07396 0.1919 -0.07396 0.19468 -0.07344 0.1963 C -0.07239 0.19838 -0.0707 0.19838 -0.06966 0.19977 C -0.06354 0.21065 -0.06679 0.20787 -0.06146 0.21111 C -0.06028 0.2132 -0.05924 0.21528 -0.05794 0.2176 C -0.05716 0.21852 -0.05599 0.21852 -0.05521 0.21922 C -0.0539 0.22014 -0.05273 0.2213 -0.05143 0.22223 C -0.05065 0.22292 -0.04961 0.22338 -0.04857 0.22385 C -0.04765 0.225 -0.04687 0.22662 -0.04583 0.22709 C -0.04362 0.22917 -0.04101 0.22917 -0.03854 0.23033 C -0.02747 0.23565 -0.03906 0.23241 -0.02669 0.23519 C -0.01484 0.24144 -0.02591 0.23658 -0.01198 0.23982 C -0.0108 0.24051 -0.00976 0.24144 -0.00846 0.24144 C -0.00599 0.2426 -0.00364 0.24306 -0.00117 0.24352 C 0.01042 0.24537 0.00951 0.24537 0.01524 0.24537 C 0.01628 0.24352 -0.00833 0.24329 -0.00729 0.24144 " pathEditMode="relative" rAng="0" ptsTypes="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7 -0.00416 L 0.03047 -0.00393 C 0.05521 -0.01435 0.03294 -0.00625 0.08789 -0.00926 C 0.09284 -0.00972 0.09766 -0.01041 0.10247 -0.01065 L 0.16107 -0.0074 C 0.16263 -0.0074 0.16406 -0.00625 0.16563 -0.00578 C 0.16862 -0.00509 0.17175 -0.00486 0.17474 -0.00416 C 0.17604 -0.00393 0.17721 -0.00324 0.17839 -0.00278 C 0.18021 -0.00231 0.18216 -0.00162 0.18399 -0.00092 C 0.1849 -0.00069 0.18568 0.00023 0.18672 0.0007 C 0.18815 0.00139 0.18971 0.00162 0.19128 0.00232 C 0.19245 0.00278 0.19362 0.00301 0.19492 0.00394 C 0.20078 0.00903 0.19727 0.00648 0.20586 0.01042 L 0.20951 0.01204 L 0.21315 0.01366 C 0.21406 0.01528 0.21484 0.01713 0.21589 0.01852 C 0.22227 0.02593 0.21458 0.01135 0.2224 0.025 C 0.22305 0.02639 0.22331 0.02871 0.22422 0.02986 C 0.22643 0.03357 0.22969 0.03542 0.23151 0.03959 C 0.23242 0.0419 0.23307 0.04445 0.23425 0.04607 C 0.23529 0.04792 0.24141 0.05185 0.24245 0.05278 C 0.24935 0.06505 0.24349 0.05278 0.24792 0.06736 C 0.24896 0.07084 0.25065 0.07361 0.25156 0.07709 C 0.25287 0.08148 0.25339 0.08658 0.25521 0.09005 L 0.25885 0.09653 L 0.2599 0.10139 C 0.2599 0.10255 0.35234 0.15417 0.35234 0.15533 " pathEditMode="relative" rAng="0" ptsTypes="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-3.7037E-7 C 0.00468 -0.00093 0.00989 -0.00324 0.01458 -3.7037E-7 C 0.02213 0.00509 0.01823 0.00625 0.02369 0.01458 C 0.02448 0.01574 0.02565 0.01551 0.02643 0.0162 C 0.02747 0.01713 0.02838 0.01828 0.02916 0.01944 C 0.02994 0.02037 0.03033 0.02176 0.03099 0.02268 C 0.03281 0.025 0.03502 0.02639 0.03645 0.02916 L 0.04114 0.03726 C 0.04088 0.04514 0.04323 0.06435 0.03841 0.07314 C 0.03763 0.07453 0.03645 0.07523 0.03554 0.07639 C 0.03437 0.07801 0.03333 0.08009 0.0319 0.08125 C 0.0302 0.08264 0.02643 0.08449 0.02643 0.08449 C 0.02187 0.09259 0.02448 0.09027 0.01914 0.09259 C 0.01823 0.09375 0.01744 0.09514 0.0164 0.09583 C 0.00963 0.10115 0.01263 0.09676 0.00729 0.10231 C 0.00546 0.10439 0.00338 0.10601 0.00182 0.10879 C 0.00117 0.10995 0.00078 0.11134 3.95833E-6 0.11203 C -0.00118 0.11319 -0.00248 0.11319 -0.00365 0.11365 C -0.0043 0.11527 -0.00469 0.11713 -0.00547 0.11851 C -0.00625 0.1199 -0.00756 0.12037 -0.00821 0.12176 C -0.00886 0.12314 -0.00873 0.12523 -0.00912 0.12685 C -0.00964 0.12847 -0.01055 0.12986 -0.01094 0.13171 C -0.01172 0.13426 -0.01224 0.13703 -0.01276 0.13981 C -0.01316 0.14351 -0.01316 0.14745 -0.01368 0.15115 C -0.01407 0.15393 -0.01498 0.15648 -0.0155 0.15926 C -0.01628 0.16296 -0.01823 0.17245 -0.01823 0.17708 C -0.01862 0.20254 -0.01823 0.22801 -0.01823 0.25347 L -0.01914 0.25509 L -0.01914 0.25509 L -0.01914 0.25509 L -0.01459 0.25856 " pathEditMode="relative" ptsTypes="AAAAAAAAAAA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35807 0.146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7556E-17 L -3.33333E-6 2.77556E-17 C -0.01757 -0.00625 -0.00872 -0.0044 -0.0375 -0.00162 C -0.03932 -0.00162 -0.04114 -0.0007 -0.04296 2.77556E-17 C -0.04544 0.00092 -0.05026 0.00324 -0.05026 0.00324 L -0.05572 0.00972 C -0.05664 0.01064 -0.05768 0.01157 -0.05846 0.01296 C -0.06132 0.01782 -0.0595 0.0155 -0.06393 0.01944 C -0.06458 0.02106 -0.0651 0.02268 -0.06575 0.0243 C -0.0664 0.02546 -0.06718 0.02615 -0.06757 0.02754 C -0.07421 0.05069 -0.06588 0.02777 -0.07122 0.04213 C -0.07096 0.05023 -0.07083 0.05856 -0.07031 0.06666 C -0.07018 0.0699 -0.06822 0.07523 -0.06757 0.078 C -0.06731 0.07939 -0.06718 0.08125 -0.06666 0.08287 C -0.06497 0.08888 -0.06471 0.08726 -0.0621 0.09259 C -0.06145 0.09398 -0.06106 0.09606 -0.06028 0.09745 C -0.05885 0.10023 -0.0569 0.10231 -0.05572 0.10555 C -0.0552 0.10717 -0.05481 0.10925 -0.0539 0.11041 C -0.05221 0.11296 -0.05026 0.11481 -0.04843 0.11689 C -0.04752 0.11805 -0.04648 0.11875 -0.0457 0.12013 C -0.04023 0.12986 -0.04322 0.12731 -0.0375 0.12986 C -0.02695 0.14861 -0.04309 0.12106 -0.03111 0.13796 C -0.02903 0.14097 -0.02773 0.14537 -0.02565 0.14791 L -0.02291 0.15115 C -0.01757 0.16504 -0.02395 0.14745 -0.02005 0.16088 C -0.01835 0.16689 -0.01809 0.16527 -0.01549 0.1706 C -0.01484 0.17199 -0.01445 0.17407 -0.01367 0.17546 C -0.01263 0.17731 -0.01119 0.17847 -0.01002 0.18032 C -0.00872 0.1824 -0.00768 0.18472 -0.00638 0.1868 C -0.00585 0.18796 -0.00507 0.18888 -0.00455 0.19004 C 0.00105 0.20509 -0.00611 0.18657 -0.00091 0.19814 C -0.00026 0.19976 0.00014 0.20162 0.00092 0.203 C 0.00339 0.2074 0.00365 0.20486 0.00547 0.20949 C 0.00625 0.21157 0.00639 0.21435 0.0073 0.2162 C 0.00821 0.21805 0.01277 0.22175 0.01368 0.22268 C 0.01498 0.22476 0.01641 0.22638 0.01732 0.22916 C 0.02097 0.23981 0.01941 0.23425 0.02188 0.24537 C 0.02409 0.26504 0.02123 0.24166 0.02461 0.26157 C 0.0267 0.27338 0.0254 0.27268 0.02826 0.28101 C 0.02852 0.28171 0.02891 0.28217 0.0293 0.28287 L 0.0293 0.28287 " pathEditMode="relative" ptsTypes="AAAAAAAAAAAAAAAAAAAAAAAAAAAAAAAAAAAAAAA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26549 0.2201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92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5985" y="3068482"/>
            <a:ext cx="1338850" cy="1385500"/>
          </a:xfrm>
        </p:spPr>
      </p:pic>
      <p:pic>
        <p:nvPicPr>
          <p:cNvPr id="28" name="пчел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48" y="727792"/>
            <a:ext cx="1237068" cy="1237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795" y="156117"/>
            <a:ext cx="9690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B400"/>
                </a:solidFill>
                <a:latin typeface="Comix Heavy Cyr" panose="02000500000000000000" pitchFamily="2" charset="0"/>
              </a:rPr>
              <a:t>УГАДАЙ, ЭТО ПОЛОВИНКА КАКОГО ОВОЩА?</a:t>
            </a:r>
            <a:endParaRPr lang="ru-RU" sz="3200" dirty="0">
              <a:solidFill>
                <a:srgbClr val="00B400"/>
              </a:solidFill>
              <a:latin typeface="Comix Heavy Cyr" panose="02000500000000000000" pitchFamily="2" charset="0"/>
            </a:endParaRPr>
          </a:p>
        </p:txBody>
      </p:sp>
      <p:pic>
        <p:nvPicPr>
          <p:cNvPr id="6" name="морковь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6766">
            <a:off x="-39842" y="483886"/>
            <a:ext cx="3098453" cy="3550905"/>
          </a:xfrm>
          <a:prstGeom prst="rect">
            <a:avLst/>
          </a:prstGeom>
        </p:spPr>
      </p:pic>
      <p:pic>
        <p:nvPicPr>
          <p:cNvPr id="19" name="чеснок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885">
            <a:off x="3172076" y="598054"/>
            <a:ext cx="2158569" cy="2675911"/>
          </a:xfrm>
          <a:prstGeom prst="rect">
            <a:avLst/>
          </a:prstGeom>
        </p:spPr>
      </p:pic>
      <p:pic>
        <p:nvPicPr>
          <p:cNvPr id="20" name="кабачок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5232" flipV="1">
            <a:off x="5310692" y="308098"/>
            <a:ext cx="3409259" cy="3175017"/>
          </a:xfrm>
          <a:prstGeom prst="rect">
            <a:avLst/>
          </a:prstGeom>
        </p:spPr>
      </p:pic>
      <p:pic>
        <p:nvPicPr>
          <p:cNvPr id="21" name="лу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7159">
            <a:off x="47593" y="4042985"/>
            <a:ext cx="2447324" cy="2854271"/>
          </a:xfrm>
          <a:prstGeom prst="rect">
            <a:avLst/>
          </a:prstGeom>
        </p:spPr>
      </p:pic>
      <p:pic>
        <p:nvPicPr>
          <p:cNvPr id="10" name="помидор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89151">
            <a:off x="9601865" y="464316"/>
            <a:ext cx="2324151" cy="2184367"/>
          </a:xfrm>
          <a:prstGeom prst="rect">
            <a:avLst/>
          </a:prstGeom>
        </p:spPr>
      </p:pic>
      <p:pic>
        <p:nvPicPr>
          <p:cNvPr id="24" name="огурец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133">
            <a:off x="2622901" y="3780249"/>
            <a:ext cx="2584259" cy="2724335"/>
          </a:xfrm>
          <a:prstGeom prst="rect">
            <a:avLst/>
          </a:prstGeom>
        </p:spPr>
      </p:pic>
      <p:pic>
        <p:nvPicPr>
          <p:cNvPr id="9" name="перец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3" b="100000" l="0" r="99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4078" flipH="1" flipV="1">
            <a:off x="4991515" y="3106613"/>
            <a:ext cx="2123938" cy="2457185"/>
          </a:xfrm>
          <a:prstGeom prst="rect">
            <a:avLst/>
          </a:prstGeom>
        </p:spPr>
      </p:pic>
      <p:pic>
        <p:nvPicPr>
          <p:cNvPr id="23" name="баклажан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5566" y="4370879"/>
            <a:ext cx="2242269" cy="2298326"/>
          </a:xfrm>
          <a:prstGeom prst="rect">
            <a:avLst/>
          </a:prstGeom>
        </p:spPr>
      </p:pic>
      <p:pic>
        <p:nvPicPr>
          <p:cNvPr id="14" name="КАРТОФЕЛЬ 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37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099" flipH="1">
            <a:off x="8775958" y="2572095"/>
            <a:ext cx="2760900" cy="1810206"/>
          </a:xfrm>
          <a:prstGeom prst="rect">
            <a:avLst/>
          </a:prstGeom>
        </p:spPr>
      </p:pic>
      <p:pic>
        <p:nvPicPr>
          <p:cNvPr id="26" name="капуста 1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" b="99591" l="0" r="100000">
                        <a14:foregroundMark x1="17500" y1="56344" x2="17500" y2="56344"/>
                        <a14:foregroundMark x1="11500" y1="51432" x2="11500" y2="51432"/>
                        <a14:foregroundMark x1="9500" y1="54297" x2="9500" y2="54707"/>
                        <a14:foregroundMark x1="12000" y1="56344" x2="12000" y2="56344"/>
                        <a14:foregroundMark x1="28500" y1="27558" x2="28500" y2="27558"/>
                        <a14:foregroundMark x1="85500" y1="37926" x2="85500" y2="37926"/>
                        <a14:foregroundMark x1="84500" y1="28649" x2="84500" y2="28649"/>
                        <a14:foregroundMark x1="49000" y1="6276" x2="49000" y2="6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363">
            <a:off x="9323156" y="4429318"/>
            <a:ext cx="2353042" cy="2155975"/>
          </a:xfrm>
          <a:prstGeom prst="rect">
            <a:avLst/>
          </a:prstGeom>
        </p:spPr>
      </p:pic>
      <p:pic>
        <p:nvPicPr>
          <p:cNvPr id="7" name="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" y="233062"/>
            <a:ext cx="2614689" cy="3922071"/>
          </a:xfrm>
          <a:prstGeom prst="rect">
            <a:avLst/>
          </a:prstGeom>
        </p:spPr>
      </p:pic>
      <p:pic>
        <p:nvPicPr>
          <p:cNvPr id="25" name="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-562" r="3840" b="3852"/>
          <a:stretch/>
        </p:blipFill>
        <p:spPr>
          <a:xfrm>
            <a:off x="3203021" y="1174228"/>
            <a:ext cx="2182792" cy="2077373"/>
          </a:xfrm>
          <a:prstGeom prst="rect">
            <a:avLst/>
          </a:prstGeom>
        </p:spPr>
      </p:pic>
      <p:pic>
        <p:nvPicPr>
          <p:cNvPr id="16" name="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410" b="100000" l="565" r="97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26" y="1000164"/>
            <a:ext cx="2682919" cy="2516623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3923">
            <a:off x="-9929" y="4079664"/>
            <a:ext cx="2360060" cy="2345969"/>
          </a:xfrm>
          <a:prstGeom prst="rect">
            <a:avLst/>
          </a:prstGeom>
        </p:spPr>
      </p:pic>
      <p:pic>
        <p:nvPicPr>
          <p:cNvPr id="17" name="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4582">
            <a:off x="2122982" y="4487237"/>
            <a:ext cx="3321385" cy="1768498"/>
          </a:xfrm>
          <a:prstGeom prst="rect">
            <a:avLst/>
          </a:prstGeom>
        </p:spPr>
      </p:pic>
      <p:pic>
        <p:nvPicPr>
          <p:cNvPr id="12" name="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8684">
            <a:off x="4991623" y="3222799"/>
            <a:ext cx="2217179" cy="2315721"/>
          </a:xfrm>
          <a:prstGeom prst="rect">
            <a:avLst/>
          </a:prstGeom>
        </p:spPr>
      </p:pic>
      <p:pic>
        <p:nvPicPr>
          <p:cNvPr id="13" name="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933">
            <a:off x="7128837" y="4032005"/>
            <a:ext cx="2000914" cy="2748509"/>
          </a:xfrm>
          <a:prstGeom prst="rect">
            <a:avLst/>
          </a:prstGeom>
        </p:spPr>
      </p:pic>
      <p:pic>
        <p:nvPicPr>
          <p:cNvPr id="15" name="9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618" b="98953" l="0" r="99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005723" y="2746118"/>
            <a:ext cx="1935482" cy="1603924"/>
          </a:xfrm>
          <a:prstGeom prst="rect">
            <a:avLst/>
          </a:prstGeom>
        </p:spPr>
      </p:pic>
      <p:pic>
        <p:nvPicPr>
          <p:cNvPr id="27" name="10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24" b="98666" l="0" r="99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663" y="4391362"/>
            <a:ext cx="2313249" cy="2277844"/>
          </a:xfrm>
          <a:prstGeom prst="rect">
            <a:avLst/>
          </a:prstGeom>
        </p:spPr>
      </p:pic>
      <p:pic>
        <p:nvPicPr>
          <p:cNvPr id="18" name="4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75" b="94500" l="3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5873" r="8724" b="19691"/>
          <a:stretch/>
        </p:blipFill>
        <p:spPr>
          <a:xfrm>
            <a:off x="9441866" y="448504"/>
            <a:ext cx="2653280" cy="20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419A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упе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6346" y="89209"/>
            <a:ext cx="783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3200" dirty="0">
                <a:solidFill>
                  <a:srgbClr val="00B400"/>
                </a:solidFill>
                <a:latin typeface="Comix Heavy Cyr" panose="02000500000000000000" pitchFamily="2" charset="0"/>
              </a:rPr>
              <a:t>"Угадай по тени" </a:t>
            </a:r>
          </a:p>
        </p:txBody>
      </p:sp>
      <p:grpSp>
        <p:nvGrpSpPr>
          <p:cNvPr id="35" name="КАРТОЧКА 1"/>
          <p:cNvGrpSpPr/>
          <p:nvPr/>
        </p:nvGrpSpPr>
        <p:grpSpPr>
          <a:xfrm>
            <a:off x="291788" y="1248932"/>
            <a:ext cx="1773045" cy="2118733"/>
            <a:chOff x="557561" y="1215479"/>
            <a:chExt cx="1773045" cy="211873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86990">
              <a:off x="786161" y="1254324"/>
              <a:ext cx="1315844" cy="2028825"/>
            </a:xfrm>
            <a:prstGeom prst="rect">
              <a:avLst/>
            </a:prstGeom>
          </p:spPr>
        </p:pic>
      </p:grpSp>
      <p:sp>
        <p:nvSpPr>
          <p:cNvPr id="33" name="1"/>
          <p:cNvSpPr/>
          <p:nvPr/>
        </p:nvSpPr>
        <p:spPr>
          <a:xfrm>
            <a:off x="291788" y="1248932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52" name="КАРТОЧКА 1"/>
          <p:cNvGrpSpPr/>
          <p:nvPr/>
        </p:nvGrpSpPr>
        <p:grpSpPr>
          <a:xfrm>
            <a:off x="2254403" y="1248932"/>
            <a:ext cx="1773045" cy="2118733"/>
            <a:chOff x="557561" y="1215479"/>
            <a:chExt cx="1773045" cy="2118733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3010" flipV="1">
              <a:off x="804223" y="1254324"/>
              <a:ext cx="1279720" cy="2028825"/>
            </a:xfrm>
            <a:prstGeom prst="rect">
              <a:avLst/>
            </a:prstGeom>
          </p:spPr>
        </p:pic>
      </p:grpSp>
      <p:sp>
        <p:nvSpPr>
          <p:cNvPr id="55" name="1"/>
          <p:cNvSpPr/>
          <p:nvPr/>
        </p:nvSpPr>
        <p:spPr>
          <a:xfrm>
            <a:off x="2254403" y="1248932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3D22AE"/>
                </a:solidFill>
                <a:latin typeface="Comix Heavy Cyr" panose="02000500000000000000" pitchFamily="2" charset="0"/>
              </a:rPr>
              <a:t>2</a:t>
            </a:r>
          </a:p>
        </p:txBody>
      </p:sp>
      <p:grpSp>
        <p:nvGrpSpPr>
          <p:cNvPr id="56" name="КАРТОЧКА 1"/>
          <p:cNvGrpSpPr/>
          <p:nvPr/>
        </p:nvGrpSpPr>
        <p:grpSpPr>
          <a:xfrm>
            <a:off x="4217018" y="1248932"/>
            <a:ext cx="1773045" cy="2118733"/>
            <a:chOff x="557561" y="1215479"/>
            <a:chExt cx="1773045" cy="2118733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6990">
              <a:off x="743442" y="1337643"/>
              <a:ext cx="1378141" cy="1763692"/>
            </a:xfrm>
            <a:prstGeom prst="rect">
              <a:avLst/>
            </a:prstGeom>
          </p:spPr>
        </p:pic>
      </p:grpSp>
      <p:sp>
        <p:nvSpPr>
          <p:cNvPr id="59" name="1"/>
          <p:cNvSpPr/>
          <p:nvPr/>
        </p:nvSpPr>
        <p:spPr>
          <a:xfrm>
            <a:off x="4217018" y="1248932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3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60" name="КАРТОЧКА 1"/>
          <p:cNvGrpSpPr/>
          <p:nvPr/>
        </p:nvGrpSpPr>
        <p:grpSpPr>
          <a:xfrm>
            <a:off x="6179633" y="1248932"/>
            <a:ext cx="1803441" cy="2118733"/>
            <a:chOff x="557561" y="1215479"/>
            <a:chExt cx="1803441" cy="2118733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" y="1508063"/>
              <a:ext cx="1753445" cy="1677538"/>
            </a:xfrm>
            <a:prstGeom prst="rect">
              <a:avLst/>
            </a:prstGeom>
          </p:spPr>
        </p:pic>
      </p:grpSp>
      <p:sp>
        <p:nvSpPr>
          <p:cNvPr id="63" name="1"/>
          <p:cNvSpPr/>
          <p:nvPr/>
        </p:nvSpPr>
        <p:spPr>
          <a:xfrm>
            <a:off x="6179633" y="1248932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4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64" name="КАРТОЧКА 1"/>
          <p:cNvGrpSpPr/>
          <p:nvPr/>
        </p:nvGrpSpPr>
        <p:grpSpPr>
          <a:xfrm>
            <a:off x="8142248" y="1248932"/>
            <a:ext cx="1773045" cy="2118733"/>
            <a:chOff x="557561" y="1215479"/>
            <a:chExt cx="1773045" cy="2118733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3010" flipH="1">
              <a:off x="566183" y="1291154"/>
              <a:ext cx="1616063" cy="1967381"/>
            </a:xfrm>
            <a:prstGeom prst="rect">
              <a:avLst/>
            </a:prstGeom>
          </p:spPr>
        </p:pic>
      </p:grpSp>
      <p:sp>
        <p:nvSpPr>
          <p:cNvPr id="67" name="1"/>
          <p:cNvSpPr/>
          <p:nvPr/>
        </p:nvSpPr>
        <p:spPr>
          <a:xfrm>
            <a:off x="8142248" y="1248932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5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68" name="КАРТОЧКА 1"/>
          <p:cNvGrpSpPr/>
          <p:nvPr/>
        </p:nvGrpSpPr>
        <p:grpSpPr>
          <a:xfrm>
            <a:off x="10101250" y="1248932"/>
            <a:ext cx="1780272" cy="2118733"/>
            <a:chOff x="553948" y="1215479"/>
            <a:chExt cx="1780272" cy="2118733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262" r="97476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7674">
              <a:off x="553948" y="1438712"/>
              <a:ext cx="1780272" cy="1561553"/>
            </a:xfrm>
            <a:prstGeom prst="rect">
              <a:avLst/>
            </a:prstGeom>
          </p:spPr>
        </p:pic>
      </p:grpSp>
      <p:sp>
        <p:nvSpPr>
          <p:cNvPr id="71" name="1"/>
          <p:cNvSpPr/>
          <p:nvPr/>
        </p:nvSpPr>
        <p:spPr>
          <a:xfrm>
            <a:off x="10104863" y="1248932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6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72" name="КАРТОЧКА 1"/>
          <p:cNvGrpSpPr/>
          <p:nvPr/>
        </p:nvGrpSpPr>
        <p:grpSpPr>
          <a:xfrm>
            <a:off x="264878" y="3516053"/>
            <a:ext cx="1799955" cy="2282578"/>
            <a:chOff x="530651" y="1051634"/>
            <a:chExt cx="1799955" cy="2282578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3010" flipH="1">
              <a:off x="530651" y="1051634"/>
              <a:ext cx="1760769" cy="2143545"/>
            </a:xfrm>
            <a:prstGeom prst="rect">
              <a:avLst/>
            </a:prstGeom>
          </p:spPr>
        </p:pic>
      </p:grpSp>
      <p:sp>
        <p:nvSpPr>
          <p:cNvPr id="75" name="1"/>
          <p:cNvSpPr/>
          <p:nvPr/>
        </p:nvSpPr>
        <p:spPr>
          <a:xfrm>
            <a:off x="291788" y="3679898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7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76" name="КАРТОЧКА 1"/>
          <p:cNvGrpSpPr/>
          <p:nvPr/>
        </p:nvGrpSpPr>
        <p:grpSpPr>
          <a:xfrm>
            <a:off x="2254403" y="3679898"/>
            <a:ext cx="1864020" cy="2118733"/>
            <a:chOff x="557561" y="1215479"/>
            <a:chExt cx="1864020" cy="2118733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020" y="1465976"/>
              <a:ext cx="1815561" cy="1736965"/>
            </a:xfrm>
            <a:prstGeom prst="rect">
              <a:avLst/>
            </a:prstGeom>
          </p:spPr>
        </p:pic>
      </p:grpSp>
      <p:sp>
        <p:nvSpPr>
          <p:cNvPr id="79" name="1"/>
          <p:cNvSpPr/>
          <p:nvPr/>
        </p:nvSpPr>
        <p:spPr>
          <a:xfrm>
            <a:off x="2254403" y="3679898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8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80" name="КАРТОЧКА 1"/>
          <p:cNvGrpSpPr/>
          <p:nvPr/>
        </p:nvGrpSpPr>
        <p:grpSpPr>
          <a:xfrm>
            <a:off x="4217017" y="3679898"/>
            <a:ext cx="1773045" cy="2118733"/>
            <a:chOff x="557561" y="1215479"/>
            <a:chExt cx="1773045" cy="2118733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86990">
              <a:off x="786161" y="1254324"/>
              <a:ext cx="1315844" cy="2028825"/>
            </a:xfrm>
            <a:prstGeom prst="rect">
              <a:avLst/>
            </a:prstGeom>
          </p:spPr>
        </p:pic>
      </p:grpSp>
      <p:sp>
        <p:nvSpPr>
          <p:cNvPr id="83" name="1"/>
          <p:cNvSpPr/>
          <p:nvPr/>
        </p:nvSpPr>
        <p:spPr>
          <a:xfrm>
            <a:off x="4217018" y="3679898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9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84" name="КАРТОЧКА 1"/>
          <p:cNvGrpSpPr/>
          <p:nvPr/>
        </p:nvGrpSpPr>
        <p:grpSpPr>
          <a:xfrm>
            <a:off x="6109970" y="3679898"/>
            <a:ext cx="1842708" cy="2131768"/>
            <a:chOff x="487898" y="1215479"/>
            <a:chExt cx="1842708" cy="2131768"/>
          </a:xfrm>
        </p:grpSpPr>
        <p:sp>
          <p:nvSpPr>
            <p:cNvPr id="85" name="Прямоугольник 84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3010" flipH="1">
              <a:off x="487898" y="1301424"/>
              <a:ext cx="1722799" cy="2045823"/>
            </a:xfrm>
            <a:prstGeom prst="rect">
              <a:avLst/>
            </a:prstGeom>
          </p:spPr>
        </p:pic>
      </p:grpSp>
      <p:sp>
        <p:nvSpPr>
          <p:cNvPr id="87" name="1"/>
          <p:cNvSpPr/>
          <p:nvPr/>
        </p:nvSpPr>
        <p:spPr>
          <a:xfrm>
            <a:off x="6179633" y="3679898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10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88" name="КАРТОЧКА 1"/>
          <p:cNvGrpSpPr/>
          <p:nvPr/>
        </p:nvGrpSpPr>
        <p:grpSpPr>
          <a:xfrm>
            <a:off x="8123277" y="3679898"/>
            <a:ext cx="1822942" cy="2118733"/>
            <a:chOff x="538590" y="1215479"/>
            <a:chExt cx="1822942" cy="2118733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975" l="0" r="971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4203">
              <a:off x="538590" y="1395545"/>
              <a:ext cx="1822942" cy="1598980"/>
            </a:xfrm>
            <a:prstGeom prst="rect">
              <a:avLst/>
            </a:prstGeom>
          </p:spPr>
        </p:pic>
      </p:grpSp>
      <p:sp>
        <p:nvSpPr>
          <p:cNvPr id="91" name="1"/>
          <p:cNvSpPr/>
          <p:nvPr/>
        </p:nvSpPr>
        <p:spPr>
          <a:xfrm>
            <a:off x="8142248" y="3679898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11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grpSp>
        <p:nvGrpSpPr>
          <p:cNvPr id="92" name="КАРТОЧКА 1"/>
          <p:cNvGrpSpPr/>
          <p:nvPr/>
        </p:nvGrpSpPr>
        <p:grpSpPr>
          <a:xfrm>
            <a:off x="10104863" y="3679898"/>
            <a:ext cx="1773045" cy="2118733"/>
            <a:chOff x="557561" y="1215479"/>
            <a:chExt cx="1773045" cy="2118733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557561" y="1215479"/>
              <a:ext cx="1773045" cy="2118733"/>
            </a:xfrm>
            <a:prstGeom prst="rect">
              <a:avLst/>
            </a:prstGeom>
            <a:ln/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6990">
              <a:off x="786161" y="1426753"/>
              <a:ext cx="1315844" cy="1683967"/>
            </a:xfrm>
            <a:prstGeom prst="rect">
              <a:avLst/>
            </a:prstGeom>
          </p:spPr>
        </p:pic>
      </p:grpSp>
      <p:sp>
        <p:nvSpPr>
          <p:cNvPr id="95" name="1"/>
          <p:cNvSpPr/>
          <p:nvPr/>
        </p:nvSpPr>
        <p:spPr>
          <a:xfrm>
            <a:off x="10104863" y="3679898"/>
            <a:ext cx="1773045" cy="2118733"/>
          </a:xfrm>
          <a:prstGeom prst="rect">
            <a:avLst/>
          </a:prstGeom>
          <a:ln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3D22AE"/>
                </a:solidFill>
                <a:latin typeface="Comix Heavy Cyr" panose="02000500000000000000" pitchFamily="2" charset="0"/>
              </a:rPr>
              <a:t>12</a:t>
            </a:r>
            <a:endParaRPr lang="ru-RU" sz="9600" dirty="0">
              <a:solidFill>
                <a:srgbClr val="3D22AE"/>
              </a:solidFill>
              <a:latin typeface="Comix Heavy Cyr" panose="02000500000000000000" pitchFamily="2" charset="0"/>
            </a:endParaRPr>
          </a:p>
        </p:txBody>
      </p:sp>
      <p:pic>
        <p:nvPicPr>
          <p:cNvPr id="96" name="Объект 4"/>
          <p:cNvPicPr>
            <a:picLocks noGrp="1" noChangeAspect="1"/>
          </p:cNvPicPr>
          <p:nvPr>
            <p:ph idx="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54" y="181661"/>
            <a:ext cx="1072443" cy="1109810"/>
          </a:xfrm>
        </p:spPr>
      </p:pic>
      <p:pic>
        <p:nvPicPr>
          <p:cNvPr id="97" name="пчела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15" y="181661"/>
            <a:ext cx="1281107" cy="128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упе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"/>
                            </p:stCondLst>
                            <p:childTnLst>
                              <p:par>
                                <p:cTn id="9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"/>
                            </p:stCondLst>
                            <p:childTnLst>
                              <p:par>
                                <p:cTn id="10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"/>
                            </p:stCondLst>
                            <p:childTnLst>
                              <p:par>
                                <p:cTn id="12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"/>
                            </p:stCondLst>
                            <p:childTnLst>
                              <p:par>
                                <p:cTn id="14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"/>
                            </p:stCondLst>
                            <p:childTnLst>
                              <p:par>
                                <p:cTn id="1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"/>
                            </p:stCondLst>
                            <p:childTnLst>
                              <p:par>
                                <p:cTn id="19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"/>
                            </p:stCondLst>
                            <p:childTnLst>
                              <p:par>
                                <p:cTn id="20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"/>
                            </p:stCondLst>
                            <p:childTnLst>
                              <p:par>
                                <p:cTn id="21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"/>
                            </p:stCondLst>
                            <p:childTnLst>
                              <p:par>
                                <p:cTn id="2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50"/>
                            </p:stCondLst>
                            <p:childTnLst>
                              <p:par>
                                <p:cTn id="24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"/>
                            </p:stCondLst>
                            <p:childTnLst>
                              <p:par>
                                <p:cTn id="2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50"/>
                            </p:stCondLst>
                            <p:childTnLst>
                              <p:par>
                                <p:cTn id="26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50"/>
                            </p:stCondLst>
                            <p:childTnLst>
                              <p:par>
                                <p:cTn id="27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50"/>
                            </p:stCondLst>
                            <p:childTnLst>
                              <p:par>
                                <p:cTn id="28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55" grpId="0" animBg="1"/>
      <p:bldP spid="55" grpId="1" animBg="1"/>
      <p:bldP spid="59" grpId="0" animBg="1"/>
      <p:bldP spid="59" grpId="1" animBg="1"/>
      <p:bldP spid="63" grpId="0" animBg="1"/>
      <p:bldP spid="63" grpId="1" animBg="1"/>
      <p:bldP spid="67" grpId="0" animBg="1"/>
      <p:bldP spid="67" grpId="1" animBg="1"/>
      <p:bldP spid="71" grpId="0" animBg="1"/>
      <p:bldP spid="71" grpId="1" animBg="1"/>
      <p:bldP spid="75" grpId="0" animBg="1"/>
      <p:bldP spid="75" grpId="1" animBg="1"/>
      <p:bldP spid="79" grpId="0" animBg="1"/>
      <p:bldP spid="79" grpId="1" animBg="1"/>
      <p:bldP spid="83" grpId="0" animBg="1"/>
      <p:bldP spid="83" grpId="1" animBg="1"/>
      <p:bldP spid="87" grpId="0" animBg="1"/>
      <p:bldP spid="87" grpId="1" animBg="1"/>
      <p:bldP spid="91" grpId="0" animBg="1"/>
      <p:bldP spid="91" grpId="1" animBg="1"/>
      <p:bldP spid="95" grpId="0" animBg="1"/>
      <p:bldP spid="9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138</Words>
  <Application>Microsoft Office PowerPoint</Application>
  <PresentationFormat>Широкоэкранный</PresentationFormat>
  <Paragraphs>42</Paragraphs>
  <Slides>10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Comix Heavy Cyr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149</cp:revision>
  <dcterms:created xsi:type="dcterms:W3CDTF">2023-03-13T09:01:45Z</dcterms:created>
  <dcterms:modified xsi:type="dcterms:W3CDTF">2023-10-16T14:40:50Z</dcterms:modified>
</cp:coreProperties>
</file>