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164" userDrawn="1">
          <p15:clr>
            <a:srgbClr val="A4A3A4"/>
          </p15:clr>
        </p15:guide>
        <p15:guide id="5" orient="horz" pos="4156" userDrawn="1">
          <p15:clr>
            <a:srgbClr val="A4A3A4"/>
          </p15:clr>
        </p15:guide>
        <p15:guide id="6" pos="3046" userDrawn="1">
          <p15:clr>
            <a:srgbClr val="A4A3A4"/>
          </p15:clr>
        </p15:guide>
        <p15:guide id="7" pos="2683" userDrawn="1">
          <p15:clr>
            <a:srgbClr val="A4A3A4"/>
          </p15:clr>
        </p15:guide>
        <p15:guide id="8" pos="46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100"/>
    <a:srgbClr val="00B2D3"/>
    <a:srgbClr val="173E4E"/>
    <a:srgbClr val="FFA13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566" y="62"/>
      </p:cViewPr>
      <p:guideLst>
        <p:guide orient="horz" pos="2183"/>
        <p:guide pos="3840"/>
        <p:guide pos="7514"/>
        <p:guide orient="horz" pos="164"/>
        <p:guide orient="horz" pos="4156"/>
        <p:guide pos="3046"/>
        <p:guide pos="2683"/>
        <p:guide pos="46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1AA5D-CA41-457F-9666-D9DC2F587257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B034D-DB25-4E60-AD4E-FE34A7657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2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B034D-DB25-4E60-AD4E-FE34A76574A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43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B034D-DB25-4E60-AD4E-FE34A76574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88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B034D-DB25-4E60-AD4E-FE34A76574A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7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B034D-DB25-4E60-AD4E-FE34A76574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2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B034D-DB25-4E60-AD4E-FE34A76574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0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B034D-DB25-4E60-AD4E-FE34A76574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1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B034D-DB25-4E60-AD4E-FE34A76574A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9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B034D-DB25-4E60-AD4E-FE34A76574A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85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B034D-DB25-4E60-AD4E-FE34A76574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82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B034D-DB25-4E60-AD4E-FE34A76574A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11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B034D-DB25-4E60-AD4E-FE34A76574A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3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A31-62D0-4CD0-8750-9EE08FA95F1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F11E-0B21-4866-8A4C-D9BED506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7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A31-62D0-4CD0-8750-9EE08FA95F1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F11E-0B21-4866-8A4C-D9BED506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03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A31-62D0-4CD0-8750-9EE08FA95F1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F11E-0B21-4866-8A4C-D9BED506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59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A31-62D0-4CD0-8750-9EE08FA95F1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F11E-0B21-4866-8A4C-D9BED506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9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A31-62D0-4CD0-8750-9EE08FA95F1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F11E-0B21-4866-8A4C-D9BED506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3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A31-62D0-4CD0-8750-9EE08FA95F1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F11E-0B21-4866-8A4C-D9BED506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1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A31-62D0-4CD0-8750-9EE08FA95F1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F11E-0B21-4866-8A4C-D9BED506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1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A31-62D0-4CD0-8750-9EE08FA95F1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F11E-0B21-4866-8A4C-D9BED506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1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A31-62D0-4CD0-8750-9EE08FA95F1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F11E-0B21-4866-8A4C-D9BED506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0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A31-62D0-4CD0-8750-9EE08FA95F1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F11E-0B21-4866-8A4C-D9BED506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9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A31-62D0-4CD0-8750-9EE08FA95F1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F11E-0B21-4866-8A4C-D9BED506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3A31-62D0-4CD0-8750-9EE08FA95F1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F11E-0B21-4866-8A4C-D9BED506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7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КРУГ ЛИСА"/>
          <p:cNvGrpSpPr/>
          <p:nvPr/>
        </p:nvGrpSpPr>
        <p:grpSpPr>
          <a:xfrm>
            <a:off x="2777768" y="2492624"/>
            <a:ext cx="1971403" cy="1971403"/>
            <a:chOff x="2777768" y="2492624"/>
            <a:chExt cx="1971403" cy="1971403"/>
          </a:xfrm>
        </p:grpSpPr>
        <p:sp>
          <p:nvSpPr>
            <p:cNvPr id="14" name="Овал 13"/>
            <p:cNvSpPr/>
            <p:nvPr/>
          </p:nvSpPr>
          <p:spPr>
            <a:xfrm>
              <a:off x="2777768" y="2492624"/>
              <a:ext cx="1971403" cy="1971403"/>
            </a:xfrm>
            <a:prstGeom prst="ellipse">
              <a:avLst/>
            </a:prstGeom>
            <a:solidFill>
              <a:srgbClr val="00B2D3"/>
            </a:solidFill>
            <a:ln w="57150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0" b="34910"/>
            <a:stretch>
              <a:fillRect/>
            </a:stretch>
          </p:blipFill>
          <p:spPr>
            <a:xfrm flipH="1">
              <a:off x="3042189" y="2932558"/>
              <a:ext cx="1674745" cy="1531467"/>
            </a:xfrm>
            <a:custGeom>
              <a:avLst/>
              <a:gdLst>
                <a:gd name="connsiteX0" fmla="*/ 1674745 w 1674745"/>
                <a:gd name="connsiteY0" fmla="*/ 0 h 1531467"/>
                <a:gd name="connsiteX1" fmla="*/ 165092 w 1674745"/>
                <a:gd name="connsiteY1" fmla="*/ 0 h 1531467"/>
                <a:gd name="connsiteX2" fmla="*/ 118969 w 1674745"/>
                <a:gd name="connsiteY2" fmla="*/ 75921 h 1531467"/>
                <a:gd name="connsiteX3" fmla="*/ 0 w 1674745"/>
                <a:gd name="connsiteY3" fmla="*/ 545765 h 1531467"/>
                <a:gd name="connsiteX4" fmla="*/ 985702 w 1674745"/>
                <a:gd name="connsiteY4" fmla="*/ 1531467 h 1531467"/>
                <a:gd name="connsiteX5" fmla="*/ 1536817 w 1674745"/>
                <a:gd name="connsiteY5" fmla="*/ 1363125 h 1531467"/>
                <a:gd name="connsiteX6" fmla="*/ 1674745 w 1674745"/>
                <a:gd name="connsiteY6" fmla="*/ 1249324 h 153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4745" h="1531467">
                  <a:moveTo>
                    <a:pt x="1674745" y="0"/>
                  </a:moveTo>
                  <a:lnTo>
                    <a:pt x="165092" y="0"/>
                  </a:lnTo>
                  <a:lnTo>
                    <a:pt x="118969" y="75921"/>
                  </a:lnTo>
                  <a:cubicBezTo>
                    <a:pt x="43097" y="215588"/>
                    <a:pt x="0" y="375644"/>
                    <a:pt x="0" y="545765"/>
                  </a:cubicBezTo>
                  <a:cubicBezTo>
                    <a:pt x="0" y="1090153"/>
                    <a:pt x="441314" y="1531467"/>
                    <a:pt x="985702" y="1531467"/>
                  </a:cubicBezTo>
                  <a:cubicBezTo>
                    <a:pt x="1189848" y="1531467"/>
                    <a:pt x="1379498" y="1469407"/>
                    <a:pt x="1536817" y="1363125"/>
                  </a:cubicBezTo>
                  <a:lnTo>
                    <a:pt x="1674745" y="1249324"/>
                  </a:lnTo>
                  <a:close/>
                </a:path>
              </a:pathLst>
            </a:custGeom>
          </p:spPr>
        </p:pic>
      </p:grpSp>
      <p:grpSp>
        <p:nvGrpSpPr>
          <p:cNvPr id="32" name="КРУГ ЖИРАФ"/>
          <p:cNvGrpSpPr/>
          <p:nvPr/>
        </p:nvGrpSpPr>
        <p:grpSpPr>
          <a:xfrm>
            <a:off x="9469595" y="2409578"/>
            <a:ext cx="1971403" cy="1971403"/>
            <a:chOff x="9469595" y="2409578"/>
            <a:chExt cx="1971403" cy="1971403"/>
          </a:xfrm>
        </p:grpSpPr>
        <p:sp>
          <p:nvSpPr>
            <p:cNvPr id="15" name="Овал 14"/>
            <p:cNvSpPr/>
            <p:nvPr/>
          </p:nvSpPr>
          <p:spPr>
            <a:xfrm>
              <a:off x="9469595" y="2409578"/>
              <a:ext cx="1971403" cy="1971403"/>
            </a:xfrm>
            <a:prstGeom prst="ellipse">
              <a:avLst/>
            </a:prstGeom>
            <a:solidFill>
              <a:srgbClr val="00B2D3"/>
            </a:solidFill>
            <a:ln w="57150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66" b="52084"/>
            <a:stretch>
              <a:fillRect/>
            </a:stretch>
          </p:blipFill>
          <p:spPr>
            <a:xfrm>
              <a:off x="9769933" y="2866676"/>
              <a:ext cx="1505786" cy="1483389"/>
            </a:xfrm>
            <a:custGeom>
              <a:avLst/>
              <a:gdLst>
                <a:gd name="connsiteX0" fmla="*/ 270486 w 1819810"/>
                <a:gd name="connsiteY0" fmla="*/ 0 h 1792742"/>
                <a:gd name="connsiteX1" fmla="*/ 1397731 w 1819810"/>
                <a:gd name="connsiteY1" fmla="*/ 0 h 1792742"/>
                <a:gd name="connsiteX2" fmla="*/ 1531105 w 1819810"/>
                <a:gd name="connsiteY2" fmla="*/ 110044 h 1792742"/>
                <a:gd name="connsiteX3" fmla="*/ 1819810 w 1819810"/>
                <a:gd name="connsiteY3" fmla="*/ 807040 h 1792742"/>
                <a:gd name="connsiteX4" fmla="*/ 834108 w 1819810"/>
                <a:gd name="connsiteY4" fmla="*/ 1792742 h 1792742"/>
                <a:gd name="connsiteX5" fmla="*/ 16749 w 1819810"/>
                <a:gd name="connsiteY5" fmla="*/ 1358155 h 1792742"/>
                <a:gd name="connsiteX6" fmla="*/ 0 w 1819810"/>
                <a:gd name="connsiteY6" fmla="*/ 1330587 h 1792742"/>
                <a:gd name="connsiteX7" fmla="*/ 0 w 1819810"/>
                <a:gd name="connsiteY7" fmla="*/ 283494 h 1792742"/>
                <a:gd name="connsiteX8" fmla="*/ 16749 w 1819810"/>
                <a:gd name="connsiteY8" fmla="*/ 255925 h 1792742"/>
                <a:gd name="connsiteX9" fmla="*/ 137112 w 1819810"/>
                <a:gd name="connsiteY9" fmla="*/ 110044 h 179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810" h="1792742">
                  <a:moveTo>
                    <a:pt x="270486" y="0"/>
                  </a:moveTo>
                  <a:lnTo>
                    <a:pt x="1397731" y="0"/>
                  </a:lnTo>
                  <a:lnTo>
                    <a:pt x="1531105" y="110044"/>
                  </a:lnTo>
                  <a:cubicBezTo>
                    <a:pt x="1709482" y="288421"/>
                    <a:pt x="1819810" y="534846"/>
                    <a:pt x="1819810" y="807040"/>
                  </a:cubicBezTo>
                  <a:cubicBezTo>
                    <a:pt x="1819810" y="1351428"/>
                    <a:pt x="1378496" y="1792742"/>
                    <a:pt x="834108" y="1792742"/>
                  </a:cubicBezTo>
                  <a:cubicBezTo>
                    <a:pt x="493866" y="1792742"/>
                    <a:pt x="193886" y="1620354"/>
                    <a:pt x="16749" y="1358155"/>
                  </a:cubicBezTo>
                  <a:lnTo>
                    <a:pt x="0" y="1330587"/>
                  </a:lnTo>
                  <a:lnTo>
                    <a:pt x="0" y="283494"/>
                  </a:lnTo>
                  <a:lnTo>
                    <a:pt x="16749" y="255925"/>
                  </a:lnTo>
                  <a:cubicBezTo>
                    <a:pt x="52176" y="203485"/>
                    <a:pt x="92517" y="154638"/>
                    <a:pt x="137112" y="110044"/>
                  </a:cubicBezTo>
                  <a:close/>
                </a:path>
              </a:pathLst>
            </a:custGeom>
          </p:spPr>
        </p:pic>
      </p:grpSp>
      <p:grpSp>
        <p:nvGrpSpPr>
          <p:cNvPr id="28" name="КРУГ СОБАКА"/>
          <p:cNvGrpSpPr/>
          <p:nvPr/>
        </p:nvGrpSpPr>
        <p:grpSpPr>
          <a:xfrm>
            <a:off x="774128" y="2508773"/>
            <a:ext cx="1971403" cy="1971403"/>
            <a:chOff x="774128" y="2508773"/>
            <a:chExt cx="1971403" cy="1971403"/>
          </a:xfrm>
        </p:grpSpPr>
        <p:sp>
          <p:nvSpPr>
            <p:cNvPr id="12" name="Овал 11"/>
            <p:cNvSpPr/>
            <p:nvPr/>
          </p:nvSpPr>
          <p:spPr>
            <a:xfrm>
              <a:off x="774128" y="2508773"/>
              <a:ext cx="1971403" cy="1971403"/>
            </a:xfrm>
            <a:prstGeom prst="ellipse">
              <a:avLst/>
            </a:prstGeom>
            <a:solidFill>
              <a:srgbClr val="00B2D3"/>
            </a:solidFill>
            <a:ln w="57150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98"/>
            <a:stretch>
              <a:fillRect/>
            </a:stretch>
          </p:blipFill>
          <p:spPr>
            <a:xfrm>
              <a:off x="956404" y="2932558"/>
              <a:ext cx="1656085" cy="1516443"/>
            </a:xfrm>
            <a:custGeom>
              <a:avLst/>
              <a:gdLst>
                <a:gd name="connsiteX0" fmla="*/ 135077 w 1768552"/>
                <a:gd name="connsiteY0" fmla="*/ 0 h 1619427"/>
                <a:gd name="connsiteX1" fmla="*/ 1633477 w 1768552"/>
                <a:gd name="connsiteY1" fmla="*/ 0 h 1619427"/>
                <a:gd name="connsiteX2" fmla="*/ 1701637 w 1768552"/>
                <a:gd name="connsiteY2" fmla="*/ 82610 h 1619427"/>
                <a:gd name="connsiteX3" fmla="*/ 1751010 w 1768552"/>
                <a:gd name="connsiteY3" fmla="*/ 163881 h 1619427"/>
                <a:gd name="connsiteX4" fmla="*/ 1768552 w 1768552"/>
                <a:gd name="connsiteY4" fmla="*/ 200296 h 1619427"/>
                <a:gd name="connsiteX5" fmla="*/ 1768552 w 1768552"/>
                <a:gd name="connsiteY5" fmla="*/ 1067154 h 1619427"/>
                <a:gd name="connsiteX6" fmla="*/ 1751010 w 1768552"/>
                <a:gd name="connsiteY6" fmla="*/ 1103569 h 1619427"/>
                <a:gd name="connsiteX7" fmla="*/ 884277 w 1768552"/>
                <a:gd name="connsiteY7" fmla="*/ 1619427 h 1619427"/>
                <a:gd name="connsiteX8" fmla="*/ 17544 w 1768552"/>
                <a:gd name="connsiteY8" fmla="*/ 1103569 h 1619427"/>
                <a:gd name="connsiteX9" fmla="*/ 0 w 1768552"/>
                <a:gd name="connsiteY9" fmla="*/ 1067150 h 1619427"/>
                <a:gd name="connsiteX10" fmla="*/ 0 w 1768552"/>
                <a:gd name="connsiteY10" fmla="*/ 200300 h 1619427"/>
                <a:gd name="connsiteX11" fmla="*/ 17544 w 1768552"/>
                <a:gd name="connsiteY11" fmla="*/ 163881 h 1619427"/>
                <a:gd name="connsiteX12" fmla="*/ 66918 w 1768552"/>
                <a:gd name="connsiteY12" fmla="*/ 82610 h 161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8552" h="1619427">
                  <a:moveTo>
                    <a:pt x="135077" y="0"/>
                  </a:moveTo>
                  <a:lnTo>
                    <a:pt x="1633477" y="0"/>
                  </a:lnTo>
                  <a:lnTo>
                    <a:pt x="1701637" y="82610"/>
                  </a:lnTo>
                  <a:cubicBezTo>
                    <a:pt x="1719350" y="108830"/>
                    <a:pt x="1735836" y="135948"/>
                    <a:pt x="1751010" y="163881"/>
                  </a:cubicBezTo>
                  <a:lnTo>
                    <a:pt x="1768552" y="200296"/>
                  </a:lnTo>
                  <a:lnTo>
                    <a:pt x="1768552" y="1067154"/>
                  </a:lnTo>
                  <a:lnTo>
                    <a:pt x="1751010" y="1103569"/>
                  </a:lnTo>
                  <a:cubicBezTo>
                    <a:pt x="1584092" y="1410837"/>
                    <a:pt x="1258544" y="1619427"/>
                    <a:pt x="884277" y="1619427"/>
                  </a:cubicBezTo>
                  <a:cubicBezTo>
                    <a:pt x="510010" y="1619427"/>
                    <a:pt x="184462" y="1410837"/>
                    <a:pt x="17544" y="1103569"/>
                  </a:cubicBezTo>
                  <a:lnTo>
                    <a:pt x="0" y="1067150"/>
                  </a:lnTo>
                  <a:lnTo>
                    <a:pt x="0" y="200300"/>
                  </a:lnTo>
                  <a:lnTo>
                    <a:pt x="17544" y="163881"/>
                  </a:lnTo>
                  <a:cubicBezTo>
                    <a:pt x="32718" y="135948"/>
                    <a:pt x="49204" y="108830"/>
                    <a:pt x="66918" y="82610"/>
                  </a:cubicBezTo>
                  <a:close/>
                </a:path>
              </a:pathLst>
            </a:custGeom>
          </p:spPr>
        </p:pic>
      </p:grpSp>
      <p:grpSp>
        <p:nvGrpSpPr>
          <p:cNvPr id="30" name="КРУГ МЫШЬ"/>
          <p:cNvGrpSpPr/>
          <p:nvPr/>
        </p:nvGrpSpPr>
        <p:grpSpPr>
          <a:xfrm>
            <a:off x="7478560" y="2443298"/>
            <a:ext cx="1971403" cy="1971403"/>
            <a:chOff x="7478560" y="2443298"/>
            <a:chExt cx="1971403" cy="1971403"/>
          </a:xfrm>
        </p:grpSpPr>
        <p:sp>
          <p:nvSpPr>
            <p:cNvPr id="16" name="Овал 15"/>
            <p:cNvSpPr/>
            <p:nvPr/>
          </p:nvSpPr>
          <p:spPr>
            <a:xfrm>
              <a:off x="7478560" y="2443298"/>
              <a:ext cx="1971403" cy="1971403"/>
            </a:xfrm>
            <a:prstGeom prst="ellipse">
              <a:avLst/>
            </a:prstGeom>
            <a:solidFill>
              <a:srgbClr val="00B2D3"/>
            </a:solidFill>
            <a:ln w="57150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38"/>
            <a:stretch>
              <a:fillRect/>
            </a:stretch>
          </p:blipFill>
          <p:spPr>
            <a:xfrm flipH="1">
              <a:off x="7534330" y="2899033"/>
              <a:ext cx="1826211" cy="1481948"/>
            </a:xfrm>
            <a:custGeom>
              <a:avLst/>
              <a:gdLst>
                <a:gd name="connsiteX0" fmla="*/ 1762886 w 1787406"/>
                <a:gd name="connsiteY0" fmla="*/ 0 h 1450458"/>
                <a:gd name="connsiteX1" fmla="*/ 24518 w 1787406"/>
                <a:gd name="connsiteY1" fmla="*/ 0 h 1450458"/>
                <a:gd name="connsiteX2" fmla="*/ 0 w 1787406"/>
                <a:gd name="connsiteY2" fmla="*/ 50896 h 1450458"/>
                <a:gd name="connsiteX3" fmla="*/ 0 w 1787406"/>
                <a:gd name="connsiteY3" fmla="*/ 878616 h 1450458"/>
                <a:gd name="connsiteX4" fmla="*/ 26969 w 1787406"/>
                <a:gd name="connsiteY4" fmla="*/ 934600 h 1450458"/>
                <a:gd name="connsiteX5" fmla="*/ 893702 w 1787406"/>
                <a:gd name="connsiteY5" fmla="*/ 1450458 h 1450458"/>
                <a:gd name="connsiteX6" fmla="*/ 1760435 w 1787406"/>
                <a:gd name="connsiteY6" fmla="*/ 934600 h 1450458"/>
                <a:gd name="connsiteX7" fmla="*/ 1787406 w 1787406"/>
                <a:gd name="connsiteY7" fmla="*/ 878612 h 1450458"/>
                <a:gd name="connsiteX8" fmla="*/ 1787406 w 1787406"/>
                <a:gd name="connsiteY8" fmla="*/ 50900 h 145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7406" h="1450458">
                  <a:moveTo>
                    <a:pt x="1762886" y="0"/>
                  </a:moveTo>
                  <a:lnTo>
                    <a:pt x="24518" y="0"/>
                  </a:lnTo>
                  <a:lnTo>
                    <a:pt x="0" y="50896"/>
                  </a:lnTo>
                  <a:lnTo>
                    <a:pt x="0" y="878616"/>
                  </a:lnTo>
                  <a:lnTo>
                    <a:pt x="26969" y="934600"/>
                  </a:lnTo>
                  <a:cubicBezTo>
                    <a:pt x="193887" y="1241868"/>
                    <a:pt x="519436" y="1450458"/>
                    <a:pt x="893702" y="1450458"/>
                  </a:cubicBezTo>
                  <a:cubicBezTo>
                    <a:pt x="1267969" y="1450458"/>
                    <a:pt x="1593517" y="1241868"/>
                    <a:pt x="1760435" y="934600"/>
                  </a:cubicBezTo>
                  <a:lnTo>
                    <a:pt x="1787406" y="878612"/>
                  </a:lnTo>
                  <a:lnTo>
                    <a:pt x="1787406" y="50900"/>
                  </a:lnTo>
                  <a:close/>
                </a:path>
              </a:pathLst>
            </a:custGeom>
          </p:spPr>
        </p:pic>
      </p:grpSp>
      <p:pic>
        <p:nvPicPr>
          <p:cNvPr id="26" name="ХИТРЫ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763" y="65474"/>
            <a:ext cx="8213857" cy="2149825"/>
          </a:xfrm>
          <a:prstGeom prst="rect">
            <a:avLst/>
          </a:prstGeom>
        </p:spPr>
      </p:pic>
      <p:pic>
        <p:nvPicPr>
          <p:cNvPr id="27" name="ЗАГАДКИ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6" b="4048"/>
          <a:stretch/>
        </p:blipFill>
        <p:spPr>
          <a:xfrm>
            <a:off x="2857368" y="3983832"/>
            <a:ext cx="6578645" cy="2196235"/>
          </a:xfrm>
          <a:prstGeom prst="rect">
            <a:avLst/>
          </a:prstGeom>
        </p:spPr>
      </p:pic>
      <p:pic>
        <p:nvPicPr>
          <p:cNvPr id="19" name="ПТИЧК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78" y="3251973"/>
            <a:ext cx="1721437" cy="15706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06358" y="554206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Садыкова Татьяна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Мухаметовна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МБДОУ «Березовский детский сад №2»,                                                                                            Березовский район, Красноярский край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2156" y="134912"/>
            <a:ext cx="7629995" cy="6610662"/>
          </a:xfrm>
          <a:prstGeom prst="rect">
            <a:avLst/>
          </a:prstGeom>
        </p:spPr>
      </p:pic>
      <p:sp>
        <p:nvSpPr>
          <p:cNvPr id="53" name="рамка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835524 w 12192000"/>
              <a:gd name="connsiteY0" fmla="*/ 260350 h 6858000"/>
              <a:gd name="connsiteX1" fmla="*/ 4835524 w 12192000"/>
              <a:gd name="connsiteY1" fmla="*/ 2338944 h 6858000"/>
              <a:gd name="connsiteX2" fmla="*/ 4835524 w 12192000"/>
              <a:gd name="connsiteY2" fmla="*/ 2389704 h 6858000"/>
              <a:gd name="connsiteX3" fmla="*/ 4835524 w 12192000"/>
              <a:gd name="connsiteY3" fmla="*/ 4468296 h 6858000"/>
              <a:gd name="connsiteX4" fmla="*/ 4835524 w 12192000"/>
              <a:gd name="connsiteY4" fmla="*/ 4468297 h 6858000"/>
              <a:gd name="connsiteX5" fmla="*/ 4835524 w 12192000"/>
              <a:gd name="connsiteY5" fmla="*/ 6597650 h 6858000"/>
              <a:gd name="connsiteX6" fmla="*/ 7199841 w 12192000"/>
              <a:gd name="connsiteY6" fmla="*/ 6597650 h 6858000"/>
              <a:gd name="connsiteX7" fmla="*/ 9564157 w 12192000"/>
              <a:gd name="connsiteY7" fmla="*/ 6597650 h 6858000"/>
              <a:gd name="connsiteX8" fmla="*/ 9564158 w 12192000"/>
              <a:gd name="connsiteY8" fmla="*/ 6597650 h 6858000"/>
              <a:gd name="connsiteX9" fmla="*/ 11928474 w 12192000"/>
              <a:gd name="connsiteY9" fmla="*/ 6597650 h 6858000"/>
              <a:gd name="connsiteX10" fmla="*/ 11928474 w 12192000"/>
              <a:gd name="connsiteY10" fmla="*/ 4468297 h 6858000"/>
              <a:gd name="connsiteX11" fmla="*/ 11928474 w 12192000"/>
              <a:gd name="connsiteY11" fmla="*/ 4468296 h 6858000"/>
              <a:gd name="connsiteX12" fmla="*/ 11928474 w 12192000"/>
              <a:gd name="connsiteY12" fmla="*/ 2389704 h 6858000"/>
              <a:gd name="connsiteX13" fmla="*/ 11928474 w 12192000"/>
              <a:gd name="connsiteY13" fmla="*/ 2338943 h 6858000"/>
              <a:gd name="connsiteX14" fmla="*/ 11928474 w 12192000"/>
              <a:gd name="connsiteY14" fmla="*/ 260350 h 6858000"/>
              <a:gd name="connsiteX15" fmla="*/ 9564157 w 12192000"/>
              <a:gd name="connsiteY15" fmla="*/ 260350 h 6858000"/>
              <a:gd name="connsiteX16" fmla="*/ 7199841 w 12192000"/>
              <a:gd name="connsiteY16" fmla="*/ 260350 h 6858000"/>
              <a:gd name="connsiteX17" fmla="*/ 0 w 12192000"/>
              <a:gd name="connsiteY17" fmla="*/ 0 h 6858000"/>
              <a:gd name="connsiteX18" fmla="*/ 12192000 w 12192000"/>
              <a:gd name="connsiteY18" fmla="*/ 0 h 6858000"/>
              <a:gd name="connsiteX19" fmla="*/ 12192000 w 12192000"/>
              <a:gd name="connsiteY19" fmla="*/ 6858000 h 6858000"/>
              <a:gd name="connsiteX20" fmla="*/ 0 w 1219200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4835524" y="260350"/>
                </a:moveTo>
                <a:lnTo>
                  <a:pt x="4835524" y="2338944"/>
                </a:lnTo>
                <a:lnTo>
                  <a:pt x="4835524" y="2389704"/>
                </a:lnTo>
                <a:lnTo>
                  <a:pt x="4835524" y="4468296"/>
                </a:lnTo>
                <a:lnTo>
                  <a:pt x="4835524" y="4468297"/>
                </a:lnTo>
                <a:lnTo>
                  <a:pt x="4835524" y="6597650"/>
                </a:lnTo>
                <a:lnTo>
                  <a:pt x="7199841" y="6597650"/>
                </a:lnTo>
                <a:lnTo>
                  <a:pt x="9564157" y="6597650"/>
                </a:lnTo>
                <a:lnTo>
                  <a:pt x="9564158" y="6597650"/>
                </a:lnTo>
                <a:lnTo>
                  <a:pt x="11928474" y="6597650"/>
                </a:lnTo>
                <a:lnTo>
                  <a:pt x="11928474" y="4468297"/>
                </a:lnTo>
                <a:lnTo>
                  <a:pt x="11928474" y="4468296"/>
                </a:lnTo>
                <a:lnTo>
                  <a:pt x="11928474" y="2389704"/>
                </a:lnTo>
                <a:lnTo>
                  <a:pt x="11928474" y="2338943"/>
                </a:lnTo>
                <a:lnTo>
                  <a:pt x="11928474" y="260350"/>
                </a:lnTo>
                <a:lnTo>
                  <a:pt x="9564157" y="260350"/>
                </a:lnTo>
                <a:lnTo>
                  <a:pt x="7199841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ЦВ"/>
          <p:cNvSpPr/>
          <p:nvPr/>
        </p:nvSpPr>
        <p:spPr>
          <a:xfrm>
            <a:off x="-28438" y="-1"/>
            <a:ext cx="4562273" cy="6857999"/>
          </a:xfrm>
          <a:prstGeom prst="rect">
            <a:avLst/>
          </a:prstGeom>
          <a:solidFill>
            <a:srgbClr val="17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04281" y="5731889"/>
            <a:ext cx="865761" cy="865761"/>
          </a:xfrm>
          <a:prstGeom prst="ellipse">
            <a:avLst/>
          </a:prstGeom>
          <a:solidFill>
            <a:srgbClr val="00B2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mix Heavy Cyr" panose="02000500000000000000" pitchFamily="2" charset="0"/>
              </a:rPr>
              <a:t>8</a:t>
            </a:r>
            <a:endParaRPr lang="ru-RU" sz="4800" dirty="0">
              <a:latin typeface="Comix Heavy Cyr" panose="02000500000000000000" pitchFamily="2" charset="0"/>
            </a:endParaRPr>
          </a:p>
        </p:txBody>
      </p:sp>
      <p:pic>
        <p:nvPicPr>
          <p:cNvPr id="22" name="ПТИЧ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20" y="4696201"/>
            <a:ext cx="1274323" cy="1162704"/>
          </a:xfrm>
          <a:prstGeom prst="rect">
            <a:avLst/>
          </a:prstGeom>
        </p:spPr>
      </p:pic>
      <p:sp>
        <p:nvSpPr>
          <p:cNvPr id="33" name="1"/>
          <p:cNvSpPr/>
          <p:nvPr/>
        </p:nvSpPr>
        <p:spPr>
          <a:xfrm>
            <a:off x="4835525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2"/>
          <p:cNvSpPr/>
          <p:nvPr/>
        </p:nvSpPr>
        <p:spPr>
          <a:xfrm>
            <a:off x="7199842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3"/>
          <p:cNvSpPr/>
          <p:nvPr/>
        </p:nvSpPr>
        <p:spPr>
          <a:xfrm>
            <a:off x="9564158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4"/>
          <p:cNvSpPr/>
          <p:nvPr/>
        </p:nvSpPr>
        <p:spPr>
          <a:xfrm>
            <a:off x="4835525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5"/>
          <p:cNvSpPr/>
          <p:nvPr/>
        </p:nvSpPr>
        <p:spPr>
          <a:xfrm>
            <a:off x="7199842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6"/>
          <p:cNvSpPr/>
          <p:nvPr/>
        </p:nvSpPr>
        <p:spPr>
          <a:xfrm>
            <a:off x="9564158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7"/>
          <p:cNvSpPr/>
          <p:nvPr/>
        </p:nvSpPr>
        <p:spPr>
          <a:xfrm>
            <a:off x="4835525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8"/>
          <p:cNvSpPr/>
          <p:nvPr/>
        </p:nvSpPr>
        <p:spPr>
          <a:xfrm>
            <a:off x="7199842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9"/>
          <p:cNvSpPr/>
          <p:nvPr/>
        </p:nvSpPr>
        <p:spPr>
          <a:xfrm>
            <a:off x="9564158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820" y="824607"/>
            <a:ext cx="4368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зеленое бревно,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 воде лежу давно,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трогайте за брюшко,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 съесть вас! </a:t>
            </a:r>
            <a:endParaRPr lang="ru-RU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667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3696" y="187692"/>
            <a:ext cx="7531704" cy="6555641"/>
          </a:xfrm>
          <a:prstGeom prst="rect">
            <a:avLst/>
          </a:prstGeom>
        </p:spPr>
      </p:pic>
      <p:sp>
        <p:nvSpPr>
          <p:cNvPr id="53" name="рамка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835524 w 12192000"/>
              <a:gd name="connsiteY0" fmla="*/ 260350 h 6858000"/>
              <a:gd name="connsiteX1" fmla="*/ 4835524 w 12192000"/>
              <a:gd name="connsiteY1" fmla="*/ 2338944 h 6858000"/>
              <a:gd name="connsiteX2" fmla="*/ 4835524 w 12192000"/>
              <a:gd name="connsiteY2" fmla="*/ 2389704 h 6858000"/>
              <a:gd name="connsiteX3" fmla="*/ 4835524 w 12192000"/>
              <a:gd name="connsiteY3" fmla="*/ 4468296 h 6858000"/>
              <a:gd name="connsiteX4" fmla="*/ 4835524 w 12192000"/>
              <a:gd name="connsiteY4" fmla="*/ 4468297 h 6858000"/>
              <a:gd name="connsiteX5" fmla="*/ 4835524 w 12192000"/>
              <a:gd name="connsiteY5" fmla="*/ 6597650 h 6858000"/>
              <a:gd name="connsiteX6" fmla="*/ 7199841 w 12192000"/>
              <a:gd name="connsiteY6" fmla="*/ 6597650 h 6858000"/>
              <a:gd name="connsiteX7" fmla="*/ 9564157 w 12192000"/>
              <a:gd name="connsiteY7" fmla="*/ 6597650 h 6858000"/>
              <a:gd name="connsiteX8" fmla="*/ 9564158 w 12192000"/>
              <a:gd name="connsiteY8" fmla="*/ 6597650 h 6858000"/>
              <a:gd name="connsiteX9" fmla="*/ 11928474 w 12192000"/>
              <a:gd name="connsiteY9" fmla="*/ 6597650 h 6858000"/>
              <a:gd name="connsiteX10" fmla="*/ 11928474 w 12192000"/>
              <a:gd name="connsiteY10" fmla="*/ 4468297 h 6858000"/>
              <a:gd name="connsiteX11" fmla="*/ 11928474 w 12192000"/>
              <a:gd name="connsiteY11" fmla="*/ 4468296 h 6858000"/>
              <a:gd name="connsiteX12" fmla="*/ 11928474 w 12192000"/>
              <a:gd name="connsiteY12" fmla="*/ 2389704 h 6858000"/>
              <a:gd name="connsiteX13" fmla="*/ 11928474 w 12192000"/>
              <a:gd name="connsiteY13" fmla="*/ 2338943 h 6858000"/>
              <a:gd name="connsiteX14" fmla="*/ 11928474 w 12192000"/>
              <a:gd name="connsiteY14" fmla="*/ 260350 h 6858000"/>
              <a:gd name="connsiteX15" fmla="*/ 9564157 w 12192000"/>
              <a:gd name="connsiteY15" fmla="*/ 260350 h 6858000"/>
              <a:gd name="connsiteX16" fmla="*/ 7199841 w 12192000"/>
              <a:gd name="connsiteY16" fmla="*/ 260350 h 6858000"/>
              <a:gd name="connsiteX17" fmla="*/ 0 w 12192000"/>
              <a:gd name="connsiteY17" fmla="*/ 0 h 6858000"/>
              <a:gd name="connsiteX18" fmla="*/ 12192000 w 12192000"/>
              <a:gd name="connsiteY18" fmla="*/ 0 h 6858000"/>
              <a:gd name="connsiteX19" fmla="*/ 12192000 w 12192000"/>
              <a:gd name="connsiteY19" fmla="*/ 6858000 h 6858000"/>
              <a:gd name="connsiteX20" fmla="*/ 0 w 1219200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4835524" y="260350"/>
                </a:moveTo>
                <a:lnTo>
                  <a:pt x="4835524" y="2338944"/>
                </a:lnTo>
                <a:lnTo>
                  <a:pt x="4835524" y="2389704"/>
                </a:lnTo>
                <a:lnTo>
                  <a:pt x="4835524" y="4468296"/>
                </a:lnTo>
                <a:lnTo>
                  <a:pt x="4835524" y="4468297"/>
                </a:lnTo>
                <a:lnTo>
                  <a:pt x="4835524" y="6597650"/>
                </a:lnTo>
                <a:lnTo>
                  <a:pt x="7199841" y="6597650"/>
                </a:lnTo>
                <a:lnTo>
                  <a:pt x="9564157" y="6597650"/>
                </a:lnTo>
                <a:lnTo>
                  <a:pt x="9564158" y="6597650"/>
                </a:lnTo>
                <a:lnTo>
                  <a:pt x="11928474" y="6597650"/>
                </a:lnTo>
                <a:lnTo>
                  <a:pt x="11928474" y="4468297"/>
                </a:lnTo>
                <a:lnTo>
                  <a:pt x="11928474" y="4468296"/>
                </a:lnTo>
                <a:lnTo>
                  <a:pt x="11928474" y="2389704"/>
                </a:lnTo>
                <a:lnTo>
                  <a:pt x="11928474" y="2338943"/>
                </a:lnTo>
                <a:lnTo>
                  <a:pt x="11928474" y="260350"/>
                </a:lnTo>
                <a:lnTo>
                  <a:pt x="9564157" y="260350"/>
                </a:lnTo>
                <a:lnTo>
                  <a:pt x="7199841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ЦВ"/>
          <p:cNvSpPr/>
          <p:nvPr/>
        </p:nvSpPr>
        <p:spPr>
          <a:xfrm>
            <a:off x="-28438" y="-1"/>
            <a:ext cx="4562273" cy="6857999"/>
          </a:xfrm>
          <a:prstGeom prst="rect">
            <a:avLst/>
          </a:prstGeom>
          <a:solidFill>
            <a:srgbClr val="17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04281" y="5731889"/>
            <a:ext cx="865761" cy="865761"/>
          </a:xfrm>
          <a:prstGeom prst="ellipse">
            <a:avLst/>
          </a:prstGeom>
          <a:solidFill>
            <a:srgbClr val="00B2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mix Heavy Cyr" panose="02000500000000000000" pitchFamily="2" charset="0"/>
              </a:rPr>
              <a:t>9</a:t>
            </a:r>
            <a:endParaRPr lang="ru-RU" sz="4800" dirty="0">
              <a:latin typeface="Comix Heavy Cyr" panose="02000500000000000000" pitchFamily="2" charset="0"/>
            </a:endParaRPr>
          </a:p>
        </p:txBody>
      </p:sp>
      <p:pic>
        <p:nvPicPr>
          <p:cNvPr id="22" name="ПТИЧ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20" y="4696201"/>
            <a:ext cx="1274323" cy="1162704"/>
          </a:xfrm>
          <a:prstGeom prst="rect">
            <a:avLst/>
          </a:prstGeom>
        </p:spPr>
      </p:pic>
      <p:sp>
        <p:nvSpPr>
          <p:cNvPr id="33" name="1"/>
          <p:cNvSpPr/>
          <p:nvPr/>
        </p:nvSpPr>
        <p:spPr>
          <a:xfrm>
            <a:off x="4835525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2"/>
          <p:cNvSpPr/>
          <p:nvPr/>
        </p:nvSpPr>
        <p:spPr>
          <a:xfrm>
            <a:off x="7199842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3"/>
          <p:cNvSpPr/>
          <p:nvPr/>
        </p:nvSpPr>
        <p:spPr>
          <a:xfrm>
            <a:off x="9564158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4"/>
          <p:cNvSpPr/>
          <p:nvPr/>
        </p:nvSpPr>
        <p:spPr>
          <a:xfrm>
            <a:off x="4835525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5"/>
          <p:cNvSpPr/>
          <p:nvPr/>
        </p:nvSpPr>
        <p:spPr>
          <a:xfrm>
            <a:off x="7199842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6"/>
          <p:cNvSpPr/>
          <p:nvPr/>
        </p:nvSpPr>
        <p:spPr>
          <a:xfrm>
            <a:off x="9564158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7"/>
          <p:cNvSpPr/>
          <p:nvPr/>
        </p:nvSpPr>
        <p:spPr>
          <a:xfrm>
            <a:off x="4835525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8"/>
          <p:cNvSpPr/>
          <p:nvPr/>
        </p:nvSpPr>
        <p:spPr>
          <a:xfrm>
            <a:off x="7199842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9"/>
          <p:cNvSpPr/>
          <p:nvPr/>
        </p:nvSpPr>
        <p:spPr>
          <a:xfrm>
            <a:off x="9564158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820" y="824607"/>
            <a:ext cx="4368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Высокий, длинноногий,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Летать ему не лень –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крыше из соломы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Устроился ...</a:t>
            </a:r>
          </a:p>
        </p:txBody>
      </p:sp>
    </p:spTree>
    <p:extLst>
      <p:ext uri="{BB962C8B-B14F-4D97-AF65-F5344CB8AC3E}">
        <p14:creationId xmlns:p14="http://schemas.microsoft.com/office/powerpoint/2010/main" val="373078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" b="-4164"/>
          <a:stretch/>
        </p:blipFill>
        <p:spPr>
          <a:xfrm>
            <a:off x="4835524" y="260350"/>
            <a:ext cx="7216567" cy="6597649"/>
          </a:xfrm>
          <a:prstGeom prst="rect">
            <a:avLst/>
          </a:prstGeom>
        </p:spPr>
      </p:pic>
      <p:sp>
        <p:nvSpPr>
          <p:cNvPr id="53" name="рамка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835524 w 12192000"/>
              <a:gd name="connsiteY0" fmla="*/ 260350 h 6858000"/>
              <a:gd name="connsiteX1" fmla="*/ 4835524 w 12192000"/>
              <a:gd name="connsiteY1" fmla="*/ 2338944 h 6858000"/>
              <a:gd name="connsiteX2" fmla="*/ 4835524 w 12192000"/>
              <a:gd name="connsiteY2" fmla="*/ 2389704 h 6858000"/>
              <a:gd name="connsiteX3" fmla="*/ 4835524 w 12192000"/>
              <a:gd name="connsiteY3" fmla="*/ 4468296 h 6858000"/>
              <a:gd name="connsiteX4" fmla="*/ 4835524 w 12192000"/>
              <a:gd name="connsiteY4" fmla="*/ 4468297 h 6858000"/>
              <a:gd name="connsiteX5" fmla="*/ 4835524 w 12192000"/>
              <a:gd name="connsiteY5" fmla="*/ 6597650 h 6858000"/>
              <a:gd name="connsiteX6" fmla="*/ 7199841 w 12192000"/>
              <a:gd name="connsiteY6" fmla="*/ 6597650 h 6858000"/>
              <a:gd name="connsiteX7" fmla="*/ 9564157 w 12192000"/>
              <a:gd name="connsiteY7" fmla="*/ 6597650 h 6858000"/>
              <a:gd name="connsiteX8" fmla="*/ 9564158 w 12192000"/>
              <a:gd name="connsiteY8" fmla="*/ 6597650 h 6858000"/>
              <a:gd name="connsiteX9" fmla="*/ 11928474 w 12192000"/>
              <a:gd name="connsiteY9" fmla="*/ 6597650 h 6858000"/>
              <a:gd name="connsiteX10" fmla="*/ 11928474 w 12192000"/>
              <a:gd name="connsiteY10" fmla="*/ 4468297 h 6858000"/>
              <a:gd name="connsiteX11" fmla="*/ 11928474 w 12192000"/>
              <a:gd name="connsiteY11" fmla="*/ 4468296 h 6858000"/>
              <a:gd name="connsiteX12" fmla="*/ 11928474 w 12192000"/>
              <a:gd name="connsiteY12" fmla="*/ 2389704 h 6858000"/>
              <a:gd name="connsiteX13" fmla="*/ 11928474 w 12192000"/>
              <a:gd name="connsiteY13" fmla="*/ 2338943 h 6858000"/>
              <a:gd name="connsiteX14" fmla="*/ 11928474 w 12192000"/>
              <a:gd name="connsiteY14" fmla="*/ 260350 h 6858000"/>
              <a:gd name="connsiteX15" fmla="*/ 9564157 w 12192000"/>
              <a:gd name="connsiteY15" fmla="*/ 260350 h 6858000"/>
              <a:gd name="connsiteX16" fmla="*/ 7199841 w 12192000"/>
              <a:gd name="connsiteY16" fmla="*/ 260350 h 6858000"/>
              <a:gd name="connsiteX17" fmla="*/ 0 w 12192000"/>
              <a:gd name="connsiteY17" fmla="*/ 0 h 6858000"/>
              <a:gd name="connsiteX18" fmla="*/ 12192000 w 12192000"/>
              <a:gd name="connsiteY18" fmla="*/ 0 h 6858000"/>
              <a:gd name="connsiteX19" fmla="*/ 12192000 w 12192000"/>
              <a:gd name="connsiteY19" fmla="*/ 6858000 h 6858000"/>
              <a:gd name="connsiteX20" fmla="*/ 0 w 1219200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4835524" y="260350"/>
                </a:moveTo>
                <a:lnTo>
                  <a:pt x="4835524" y="2338944"/>
                </a:lnTo>
                <a:lnTo>
                  <a:pt x="4835524" y="2389704"/>
                </a:lnTo>
                <a:lnTo>
                  <a:pt x="4835524" y="4468296"/>
                </a:lnTo>
                <a:lnTo>
                  <a:pt x="4835524" y="4468297"/>
                </a:lnTo>
                <a:lnTo>
                  <a:pt x="4835524" y="6597650"/>
                </a:lnTo>
                <a:lnTo>
                  <a:pt x="7199841" y="6597650"/>
                </a:lnTo>
                <a:lnTo>
                  <a:pt x="9564157" y="6597650"/>
                </a:lnTo>
                <a:lnTo>
                  <a:pt x="9564158" y="6597650"/>
                </a:lnTo>
                <a:lnTo>
                  <a:pt x="11928474" y="6597650"/>
                </a:lnTo>
                <a:lnTo>
                  <a:pt x="11928474" y="4468297"/>
                </a:lnTo>
                <a:lnTo>
                  <a:pt x="11928474" y="4468296"/>
                </a:lnTo>
                <a:lnTo>
                  <a:pt x="11928474" y="2389704"/>
                </a:lnTo>
                <a:lnTo>
                  <a:pt x="11928474" y="2338943"/>
                </a:lnTo>
                <a:lnTo>
                  <a:pt x="11928474" y="260350"/>
                </a:lnTo>
                <a:lnTo>
                  <a:pt x="9564157" y="260350"/>
                </a:lnTo>
                <a:lnTo>
                  <a:pt x="7199841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ЦВ"/>
          <p:cNvSpPr/>
          <p:nvPr/>
        </p:nvSpPr>
        <p:spPr>
          <a:xfrm>
            <a:off x="0" y="0"/>
            <a:ext cx="4562273" cy="6857999"/>
          </a:xfrm>
          <a:prstGeom prst="rect">
            <a:avLst/>
          </a:prstGeom>
          <a:solidFill>
            <a:srgbClr val="17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04281" y="5634613"/>
            <a:ext cx="963038" cy="963038"/>
          </a:xfrm>
          <a:prstGeom prst="ellipse">
            <a:avLst/>
          </a:prstGeom>
          <a:solidFill>
            <a:srgbClr val="00B2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x Heavy Cyr" panose="02000500000000000000" pitchFamily="2" charset="0"/>
              </a:rPr>
              <a:t>10</a:t>
            </a:r>
            <a:endParaRPr lang="ru-RU" sz="3200" dirty="0">
              <a:latin typeface="Comix Heavy Cyr" panose="02000500000000000000" pitchFamily="2" charset="0"/>
            </a:endParaRPr>
          </a:p>
        </p:txBody>
      </p:sp>
      <p:pic>
        <p:nvPicPr>
          <p:cNvPr id="22" name="ПТИЧ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281" y="4667018"/>
            <a:ext cx="1274323" cy="1162704"/>
          </a:xfrm>
          <a:prstGeom prst="rect">
            <a:avLst/>
          </a:prstGeom>
        </p:spPr>
      </p:pic>
      <p:sp>
        <p:nvSpPr>
          <p:cNvPr id="33" name="1"/>
          <p:cNvSpPr/>
          <p:nvPr/>
        </p:nvSpPr>
        <p:spPr>
          <a:xfrm>
            <a:off x="4835525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2"/>
          <p:cNvSpPr/>
          <p:nvPr/>
        </p:nvSpPr>
        <p:spPr>
          <a:xfrm>
            <a:off x="7199842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3"/>
          <p:cNvSpPr/>
          <p:nvPr/>
        </p:nvSpPr>
        <p:spPr>
          <a:xfrm>
            <a:off x="9564158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4"/>
          <p:cNvSpPr/>
          <p:nvPr/>
        </p:nvSpPr>
        <p:spPr>
          <a:xfrm>
            <a:off x="4835525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5"/>
          <p:cNvSpPr/>
          <p:nvPr/>
        </p:nvSpPr>
        <p:spPr>
          <a:xfrm>
            <a:off x="7199842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6"/>
          <p:cNvSpPr/>
          <p:nvPr/>
        </p:nvSpPr>
        <p:spPr>
          <a:xfrm>
            <a:off x="9564158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7"/>
          <p:cNvSpPr/>
          <p:nvPr/>
        </p:nvSpPr>
        <p:spPr>
          <a:xfrm>
            <a:off x="4835525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8"/>
          <p:cNvSpPr/>
          <p:nvPr/>
        </p:nvSpPr>
        <p:spPr>
          <a:xfrm>
            <a:off x="7199842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9"/>
          <p:cNvSpPr/>
          <p:nvPr/>
        </p:nvSpPr>
        <p:spPr>
          <a:xfrm>
            <a:off x="9564158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820" y="1469035"/>
            <a:ext cx="4014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Простой вопрос для малышей: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Кого боится кот?..</a:t>
            </a:r>
          </a:p>
        </p:txBody>
      </p:sp>
    </p:spTree>
    <p:extLst>
      <p:ext uri="{BB962C8B-B14F-4D97-AF65-F5344CB8AC3E}">
        <p14:creationId xmlns:p14="http://schemas.microsoft.com/office/powerpoint/2010/main" val="210750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359140"/>
            <a:ext cx="12192000" cy="3429000"/>
          </a:xfrm>
          <a:prstGeom prst="rect">
            <a:avLst/>
          </a:prstGeom>
          <a:solidFill>
            <a:srgbClr val="17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круг лиса"/>
          <p:cNvGrpSpPr/>
          <p:nvPr/>
        </p:nvGrpSpPr>
        <p:grpSpPr>
          <a:xfrm>
            <a:off x="7714720" y="1354465"/>
            <a:ext cx="1971403" cy="1971403"/>
            <a:chOff x="7714720" y="1354465"/>
            <a:chExt cx="1971403" cy="1971403"/>
          </a:xfrm>
        </p:grpSpPr>
        <p:sp>
          <p:nvSpPr>
            <p:cNvPr id="14" name="Овал 13"/>
            <p:cNvSpPr/>
            <p:nvPr/>
          </p:nvSpPr>
          <p:spPr>
            <a:xfrm>
              <a:off x="7714720" y="1354465"/>
              <a:ext cx="1971403" cy="1971403"/>
            </a:xfrm>
            <a:prstGeom prst="ellipse">
              <a:avLst/>
            </a:prstGeom>
            <a:solidFill>
              <a:srgbClr val="00B2D3"/>
            </a:solidFill>
            <a:ln w="57150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0" b="34910"/>
            <a:stretch>
              <a:fillRect/>
            </a:stretch>
          </p:blipFill>
          <p:spPr>
            <a:xfrm rot="20353272">
              <a:off x="7811688" y="1791098"/>
              <a:ext cx="1659257" cy="1517304"/>
            </a:xfrm>
            <a:custGeom>
              <a:avLst/>
              <a:gdLst>
                <a:gd name="connsiteX0" fmla="*/ 1674745 w 1674745"/>
                <a:gd name="connsiteY0" fmla="*/ 0 h 1531467"/>
                <a:gd name="connsiteX1" fmla="*/ 165092 w 1674745"/>
                <a:gd name="connsiteY1" fmla="*/ 0 h 1531467"/>
                <a:gd name="connsiteX2" fmla="*/ 118969 w 1674745"/>
                <a:gd name="connsiteY2" fmla="*/ 75921 h 1531467"/>
                <a:gd name="connsiteX3" fmla="*/ 0 w 1674745"/>
                <a:gd name="connsiteY3" fmla="*/ 545765 h 1531467"/>
                <a:gd name="connsiteX4" fmla="*/ 985702 w 1674745"/>
                <a:gd name="connsiteY4" fmla="*/ 1531467 h 1531467"/>
                <a:gd name="connsiteX5" fmla="*/ 1536817 w 1674745"/>
                <a:gd name="connsiteY5" fmla="*/ 1363125 h 1531467"/>
                <a:gd name="connsiteX6" fmla="*/ 1674745 w 1674745"/>
                <a:gd name="connsiteY6" fmla="*/ 1249324 h 153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4745" h="1531467">
                  <a:moveTo>
                    <a:pt x="1674745" y="0"/>
                  </a:moveTo>
                  <a:lnTo>
                    <a:pt x="165092" y="0"/>
                  </a:lnTo>
                  <a:lnTo>
                    <a:pt x="118969" y="75921"/>
                  </a:lnTo>
                  <a:cubicBezTo>
                    <a:pt x="43097" y="215588"/>
                    <a:pt x="0" y="375644"/>
                    <a:pt x="0" y="545765"/>
                  </a:cubicBezTo>
                  <a:cubicBezTo>
                    <a:pt x="0" y="1090153"/>
                    <a:pt x="441314" y="1531467"/>
                    <a:pt x="985702" y="1531467"/>
                  </a:cubicBezTo>
                  <a:cubicBezTo>
                    <a:pt x="1189848" y="1531467"/>
                    <a:pt x="1379498" y="1469407"/>
                    <a:pt x="1536817" y="1363125"/>
                  </a:cubicBezTo>
                  <a:lnTo>
                    <a:pt x="1674745" y="1249324"/>
                  </a:lnTo>
                  <a:close/>
                </a:path>
              </a:pathLst>
            </a:custGeom>
          </p:spPr>
        </p:pic>
      </p:grpSp>
      <p:grpSp>
        <p:nvGrpSpPr>
          <p:cNvPr id="9" name="круг жираф"/>
          <p:cNvGrpSpPr/>
          <p:nvPr/>
        </p:nvGrpSpPr>
        <p:grpSpPr>
          <a:xfrm>
            <a:off x="9899305" y="1317377"/>
            <a:ext cx="1971403" cy="1971403"/>
            <a:chOff x="9899305" y="1317377"/>
            <a:chExt cx="1971403" cy="1971403"/>
          </a:xfrm>
        </p:grpSpPr>
        <p:sp>
          <p:nvSpPr>
            <p:cNvPr id="15" name="Овал 14"/>
            <p:cNvSpPr/>
            <p:nvPr/>
          </p:nvSpPr>
          <p:spPr>
            <a:xfrm>
              <a:off x="9899305" y="1317377"/>
              <a:ext cx="1971403" cy="1971403"/>
            </a:xfrm>
            <a:prstGeom prst="ellipse">
              <a:avLst/>
            </a:prstGeom>
            <a:solidFill>
              <a:srgbClr val="00B2D3"/>
            </a:solidFill>
            <a:ln w="57150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66" b="52084"/>
            <a:stretch>
              <a:fillRect/>
            </a:stretch>
          </p:blipFill>
          <p:spPr>
            <a:xfrm>
              <a:off x="10186168" y="1788863"/>
              <a:ext cx="1505786" cy="1483389"/>
            </a:xfrm>
            <a:custGeom>
              <a:avLst/>
              <a:gdLst>
                <a:gd name="connsiteX0" fmla="*/ 270486 w 1819810"/>
                <a:gd name="connsiteY0" fmla="*/ 0 h 1792742"/>
                <a:gd name="connsiteX1" fmla="*/ 1397731 w 1819810"/>
                <a:gd name="connsiteY1" fmla="*/ 0 h 1792742"/>
                <a:gd name="connsiteX2" fmla="*/ 1531105 w 1819810"/>
                <a:gd name="connsiteY2" fmla="*/ 110044 h 1792742"/>
                <a:gd name="connsiteX3" fmla="*/ 1819810 w 1819810"/>
                <a:gd name="connsiteY3" fmla="*/ 807040 h 1792742"/>
                <a:gd name="connsiteX4" fmla="*/ 834108 w 1819810"/>
                <a:gd name="connsiteY4" fmla="*/ 1792742 h 1792742"/>
                <a:gd name="connsiteX5" fmla="*/ 16749 w 1819810"/>
                <a:gd name="connsiteY5" fmla="*/ 1358155 h 1792742"/>
                <a:gd name="connsiteX6" fmla="*/ 0 w 1819810"/>
                <a:gd name="connsiteY6" fmla="*/ 1330587 h 1792742"/>
                <a:gd name="connsiteX7" fmla="*/ 0 w 1819810"/>
                <a:gd name="connsiteY7" fmla="*/ 283494 h 1792742"/>
                <a:gd name="connsiteX8" fmla="*/ 16749 w 1819810"/>
                <a:gd name="connsiteY8" fmla="*/ 255925 h 1792742"/>
                <a:gd name="connsiteX9" fmla="*/ 137112 w 1819810"/>
                <a:gd name="connsiteY9" fmla="*/ 110044 h 179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810" h="1792742">
                  <a:moveTo>
                    <a:pt x="270486" y="0"/>
                  </a:moveTo>
                  <a:lnTo>
                    <a:pt x="1397731" y="0"/>
                  </a:lnTo>
                  <a:lnTo>
                    <a:pt x="1531105" y="110044"/>
                  </a:lnTo>
                  <a:cubicBezTo>
                    <a:pt x="1709482" y="288421"/>
                    <a:pt x="1819810" y="534846"/>
                    <a:pt x="1819810" y="807040"/>
                  </a:cubicBezTo>
                  <a:cubicBezTo>
                    <a:pt x="1819810" y="1351428"/>
                    <a:pt x="1378496" y="1792742"/>
                    <a:pt x="834108" y="1792742"/>
                  </a:cubicBezTo>
                  <a:cubicBezTo>
                    <a:pt x="493866" y="1792742"/>
                    <a:pt x="193886" y="1620354"/>
                    <a:pt x="16749" y="1358155"/>
                  </a:cubicBezTo>
                  <a:lnTo>
                    <a:pt x="0" y="1330587"/>
                  </a:lnTo>
                  <a:lnTo>
                    <a:pt x="0" y="283494"/>
                  </a:lnTo>
                  <a:lnTo>
                    <a:pt x="16749" y="255925"/>
                  </a:lnTo>
                  <a:cubicBezTo>
                    <a:pt x="52176" y="203485"/>
                    <a:pt x="92517" y="154638"/>
                    <a:pt x="137112" y="110044"/>
                  </a:cubicBezTo>
                  <a:close/>
                </a:path>
              </a:pathLst>
            </a:custGeom>
          </p:spPr>
        </p:pic>
      </p:grpSp>
      <p:grpSp>
        <p:nvGrpSpPr>
          <p:cNvPr id="6" name="круг собака"/>
          <p:cNvGrpSpPr/>
          <p:nvPr/>
        </p:nvGrpSpPr>
        <p:grpSpPr>
          <a:xfrm>
            <a:off x="5491945" y="1373438"/>
            <a:ext cx="1971403" cy="1971403"/>
            <a:chOff x="5491945" y="1373438"/>
            <a:chExt cx="1971403" cy="1971403"/>
          </a:xfrm>
        </p:grpSpPr>
        <p:sp>
          <p:nvSpPr>
            <p:cNvPr id="12" name="Овал 11"/>
            <p:cNvSpPr/>
            <p:nvPr/>
          </p:nvSpPr>
          <p:spPr>
            <a:xfrm>
              <a:off x="5491945" y="1373438"/>
              <a:ext cx="1971403" cy="1971403"/>
            </a:xfrm>
            <a:prstGeom prst="ellipse">
              <a:avLst/>
            </a:prstGeom>
            <a:solidFill>
              <a:srgbClr val="00B2D3"/>
            </a:solidFill>
            <a:ln w="57150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98"/>
            <a:stretch>
              <a:fillRect/>
            </a:stretch>
          </p:blipFill>
          <p:spPr>
            <a:xfrm>
              <a:off x="5682122" y="1788863"/>
              <a:ext cx="1656085" cy="1516443"/>
            </a:xfrm>
            <a:custGeom>
              <a:avLst/>
              <a:gdLst>
                <a:gd name="connsiteX0" fmla="*/ 135077 w 1768552"/>
                <a:gd name="connsiteY0" fmla="*/ 0 h 1619427"/>
                <a:gd name="connsiteX1" fmla="*/ 1633477 w 1768552"/>
                <a:gd name="connsiteY1" fmla="*/ 0 h 1619427"/>
                <a:gd name="connsiteX2" fmla="*/ 1701637 w 1768552"/>
                <a:gd name="connsiteY2" fmla="*/ 82610 h 1619427"/>
                <a:gd name="connsiteX3" fmla="*/ 1751010 w 1768552"/>
                <a:gd name="connsiteY3" fmla="*/ 163881 h 1619427"/>
                <a:gd name="connsiteX4" fmla="*/ 1768552 w 1768552"/>
                <a:gd name="connsiteY4" fmla="*/ 200296 h 1619427"/>
                <a:gd name="connsiteX5" fmla="*/ 1768552 w 1768552"/>
                <a:gd name="connsiteY5" fmla="*/ 1067154 h 1619427"/>
                <a:gd name="connsiteX6" fmla="*/ 1751010 w 1768552"/>
                <a:gd name="connsiteY6" fmla="*/ 1103569 h 1619427"/>
                <a:gd name="connsiteX7" fmla="*/ 884277 w 1768552"/>
                <a:gd name="connsiteY7" fmla="*/ 1619427 h 1619427"/>
                <a:gd name="connsiteX8" fmla="*/ 17544 w 1768552"/>
                <a:gd name="connsiteY8" fmla="*/ 1103569 h 1619427"/>
                <a:gd name="connsiteX9" fmla="*/ 0 w 1768552"/>
                <a:gd name="connsiteY9" fmla="*/ 1067150 h 1619427"/>
                <a:gd name="connsiteX10" fmla="*/ 0 w 1768552"/>
                <a:gd name="connsiteY10" fmla="*/ 200300 h 1619427"/>
                <a:gd name="connsiteX11" fmla="*/ 17544 w 1768552"/>
                <a:gd name="connsiteY11" fmla="*/ 163881 h 1619427"/>
                <a:gd name="connsiteX12" fmla="*/ 66918 w 1768552"/>
                <a:gd name="connsiteY12" fmla="*/ 82610 h 161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8552" h="1619427">
                  <a:moveTo>
                    <a:pt x="135077" y="0"/>
                  </a:moveTo>
                  <a:lnTo>
                    <a:pt x="1633477" y="0"/>
                  </a:lnTo>
                  <a:lnTo>
                    <a:pt x="1701637" y="82610"/>
                  </a:lnTo>
                  <a:cubicBezTo>
                    <a:pt x="1719350" y="108830"/>
                    <a:pt x="1735836" y="135948"/>
                    <a:pt x="1751010" y="163881"/>
                  </a:cubicBezTo>
                  <a:lnTo>
                    <a:pt x="1768552" y="200296"/>
                  </a:lnTo>
                  <a:lnTo>
                    <a:pt x="1768552" y="1067154"/>
                  </a:lnTo>
                  <a:lnTo>
                    <a:pt x="1751010" y="1103569"/>
                  </a:lnTo>
                  <a:cubicBezTo>
                    <a:pt x="1584092" y="1410837"/>
                    <a:pt x="1258544" y="1619427"/>
                    <a:pt x="884277" y="1619427"/>
                  </a:cubicBezTo>
                  <a:cubicBezTo>
                    <a:pt x="510010" y="1619427"/>
                    <a:pt x="184462" y="1410837"/>
                    <a:pt x="17544" y="1103569"/>
                  </a:cubicBezTo>
                  <a:lnTo>
                    <a:pt x="0" y="1067150"/>
                  </a:lnTo>
                  <a:lnTo>
                    <a:pt x="0" y="200300"/>
                  </a:lnTo>
                  <a:lnTo>
                    <a:pt x="17544" y="163881"/>
                  </a:lnTo>
                  <a:cubicBezTo>
                    <a:pt x="32718" y="135948"/>
                    <a:pt x="49204" y="108830"/>
                    <a:pt x="66918" y="82610"/>
                  </a:cubicBezTo>
                  <a:close/>
                </a:path>
              </a:pathLst>
            </a:custGeom>
          </p:spPr>
        </p:pic>
      </p:grpSp>
      <p:pic>
        <p:nvPicPr>
          <p:cNvPr id="19" name="птич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700" y="5002813"/>
            <a:ext cx="1721437" cy="1570654"/>
          </a:xfrm>
          <a:prstGeom prst="rect">
            <a:avLst/>
          </a:prstGeom>
        </p:spPr>
      </p:pic>
      <p:pic>
        <p:nvPicPr>
          <p:cNvPr id="4" name="ВС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78" y="253533"/>
            <a:ext cx="4755292" cy="2127688"/>
          </a:xfrm>
          <a:prstGeom prst="rect">
            <a:avLst/>
          </a:prstGeom>
        </p:spPr>
      </p:pic>
      <p:pic>
        <p:nvPicPr>
          <p:cNvPr id="5" name="отгадали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25" y="3718825"/>
            <a:ext cx="8839966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0" r="6160"/>
          <a:stretch/>
        </p:blipFill>
        <p:spPr>
          <a:xfrm>
            <a:off x="3925613" y="132024"/>
            <a:ext cx="8166539" cy="6593952"/>
          </a:xfrm>
          <a:prstGeom prst="rect">
            <a:avLst/>
          </a:prstGeom>
        </p:spPr>
      </p:pic>
      <p:sp>
        <p:nvSpPr>
          <p:cNvPr id="53" name="рамка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835524 w 12192000"/>
              <a:gd name="connsiteY0" fmla="*/ 260350 h 6858000"/>
              <a:gd name="connsiteX1" fmla="*/ 4835524 w 12192000"/>
              <a:gd name="connsiteY1" fmla="*/ 2338944 h 6858000"/>
              <a:gd name="connsiteX2" fmla="*/ 4835524 w 12192000"/>
              <a:gd name="connsiteY2" fmla="*/ 2389704 h 6858000"/>
              <a:gd name="connsiteX3" fmla="*/ 4835524 w 12192000"/>
              <a:gd name="connsiteY3" fmla="*/ 4468296 h 6858000"/>
              <a:gd name="connsiteX4" fmla="*/ 4835524 w 12192000"/>
              <a:gd name="connsiteY4" fmla="*/ 4468297 h 6858000"/>
              <a:gd name="connsiteX5" fmla="*/ 4835524 w 12192000"/>
              <a:gd name="connsiteY5" fmla="*/ 6597650 h 6858000"/>
              <a:gd name="connsiteX6" fmla="*/ 7199841 w 12192000"/>
              <a:gd name="connsiteY6" fmla="*/ 6597650 h 6858000"/>
              <a:gd name="connsiteX7" fmla="*/ 9564157 w 12192000"/>
              <a:gd name="connsiteY7" fmla="*/ 6597650 h 6858000"/>
              <a:gd name="connsiteX8" fmla="*/ 9564158 w 12192000"/>
              <a:gd name="connsiteY8" fmla="*/ 6597650 h 6858000"/>
              <a:gd name="connsiteX9" fmla="*/ 11928474 w 12192000"/>
              <a:gd name="connsiteY9" fmla="*/ 6597650 h 6858000"/>
              <a:gd name="connsiteX10" fmla="*/ 11928474 w 12192000"/>
              <a:gd name="connsiteY10" fmla="*/ 4468297 h 6858000"/>
              <a:gd name="connsiteX11" fmla="*/ 11928474 w 12192000"/>
              <a:gd name="connsiteY11" fmla="*/ 4468296 h 6858000"/>
              <a:gd name="connsiteX12" fmla="*/ 11928474 w 12192000"/>
              <a:gd name="connsiteY12" fmla="*/ 2389704 h 6858000"/>
              <a:gd name="connsiteX13" fmla="*/ 11928474 w 12192000"/>
              <a:gd name="connsiteY13" fmla="*/ 2338943 h 6858000"/>
              <a:gd name="connsiteX14" fmla="*/ 11928474 w 12192000"/>
              <a:gd name="connsiteY14" fmla="*/ 260350 h 6858000"/>
              <a:gd name="connsiteX15" fmla="*/ 9564157 w 12192000"/>
              <a:gd name="connsiteY15" fmla="*/ 260350 h 6858000"/>
              <a:gd name="connsiteX16" fmla="*/ 7199841 w 12192000"/>
              <a:gd name="connsiteY16" fmla="*/ 260350 h 6858000"/>
              <a:gd name="connsiteX17" fmla="*/ 0 w 12192000"/>
              <a:gd name="connsiteY17" fmla="*/ 0 h 6858000"/>
              <a:gd name="connsiteX18" fmla="*/ 12192000 w 12192000"/>
              <a:gd name="connsiteY18" fmla="*/ 0 h 6858000"/>
              <a:gd name="connsiteX19" fmla="*/ 12192000 w 12192000"/>
              <a:gd name="connsiteY19" fmla="*/ 6858000 h 6858000"/>
              <a:gd name="connsiteX20" fmla="*/ 0 w 1219200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4835524" y="260350"/>
                </a:moveTo>
                <a:lnTo>
                  <a:pt x="4835524" y="2338944"/>
                </a:lnTo>
                <a:lnTo>
                  <a:pt x="4835524" y="2389704"/>
                </a:lnTo>
                <a:lnTo>
                  <a:pt x="4835524" y="4468296"/>
                </a:lnTo>
                <a:lnTo>
                  <a:pt x="4835524" y="4468297"/>
                </a:lnTo>
                <a:lnTo>
                  <a:pt x="4835524" y="6597650"/>
                </a:lnTo>
                <a:lnTo>
                  <a:pt x="7199841" y="6597650"/>
                </a:lnTo>
                <a:lnTo>
                  <a:pt x="9564157" y="6597650"/>
                </a:lnTo>
                <a:lnTo>
                  <a:pt x="9564158" y="6597650"/>
                </a:lnTo>
                <a:lnTo>
                  <a:pt x="11928474" y="6597650"/>
                </a:lnTo>
                <a:lnTo>
                  <a:pt x="11928474" y="4468297"/>
                </a:lnTo>
                <a:lnTo>
                  <a:pt x="11928474" y="4468296"/>
                </a:lnTo>
                <a:lnTo>
                  <a:pt x="11928474" y="2389704"/>
                </a:lnTo>
                <a:lnTo>
                  <a:pt x="11928474" y="2338943"/>
                </a:lnTo>
                <a:lnTo>
                  <a:pt x="11928474" y="260350"/>
                </a:lnTo>
                <a:lnTo>
                  <a:pt x="9564157" y="260350"/>
                </a:lnTo>
                <a:lnTo>
                  <a:pt x="7199841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ЦВ"/>
          <p:cNvSpPr/>
          <p:nvPr/>
        </p:nvSpPr>
        <p:spPr>
          <a:xfrm>
            <a:off x="-1" y="0"/>
            <a:ext cx="4562273" cy="6857999"/>
          </a:xfrm>
          <a:prstGeom prst="rect">
            <a:avLst/>
          </a:prstGeom>
          <a:solidFill>
            <a:srgbClr val="17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04281" y="5731889"/>
            <a:ext cx="865761" cy="865761"/>
          </a:xfrm>
          <a:prstGeom prst="ellipse">
            <a:avLst/>
          </a:prstGeom>
          <a:solidFill>
            <a:srgbClr val="00B2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mix Heavy Cyr" panose="02000500000000000000" pitchFamily="2" charset="0"/>
              </a:rPr>
              <a:t>1</a:t>
            </a:r>
            <a:endParaRPr lang="ru-RU" sz="4800" dirty="0">
              <a:latin typeface="Comix Heavy Cyr" panose="02000500000000000000" pitchFamily="2" charset="0"/>
            </a:endParaRPr>
          </a:p>
        </p:txBody>
      </p:sp>
      <p:pic>
        <p:nvPicPr>
          <p:cNvPr id="22" name="ПТИЧ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20" y="4696201"/>
            <a:ext cx="1274323" cy="1162704"/>
          </a:xfrm>
          <a:prstGeom prst="rect">
            <a:avLst/>
          </a:prstGeom>
        </p:spPr>
      </p:pic>
      <p:sp>
        <p:nvSpPr>
          <p:cNvPr id="33" name="1"/>
          <p:cNvSpPr/>
          <p:nvPr/>
        </p:nvSpPr>
        <p:spPr>
          <a:xfrm>
            <a:off x="4835525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2"/>
          <p:cNvSpPr/>
          <p:nvPr/>
        </p:nvSpPr>
        <p:spPr>
          <a:xfrm>
            <a:off x="7199842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3"/>
          <p:cNvSpPr/>
          <p:nvPr/>
        </p:nvSpPr>
        <p:spPr>
          <a:xfrm>
            <a:off x="9564158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4"/>
          <p:cNvSpPr/>
          <p:nvPr/>
        </p:nvSpPr>
        <p:spPr>
          <a:xfrm>
            <a:off x="4835525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5"/>
          <p:cNvSpPr/>
          <p:nvPr/>
        </p:nvSpPr>
        <p:spPr>
          <a:xfrm>
            <a:off x="7199842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6"/>
          <p:cNvSpPr/>
          <p:nvPr/>
        </p:nvSpPr>
        <p:spPr>
          <a:xfrm>
            <a:off x="9564158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7"/>
          <p:cNvSpPr/>
          <p:nvPr/>
        </p:nvSpPr>
        <p:spPr>
          <a:xfrm>
            <a:off x="4835525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8"/>
          <p:cNvSpPr/>
          <p:nvPr/>
        </p:nvSpPr>
        <p:spPr>
          <a:xfrm>
            <a:off x="7199842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9"/>
          <p:cNvSpPr/>
          <p:nvPr/>
        </p:nvSpPr>
        <p:spPr>
          <a:xfrm>
            <a:off x="9564158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36318" y="619989"/>
            <a:ext cx="3929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Посредине океана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Поднялась струя фонтана.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труда и без забот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в воде проводит ... </a:t>
            </a:r>
          </a:p>
        </p:txBody>
      </p:sp>
    </p:spTree>
    <p:extLst>
      <p:ext uri="{BB962C8B-B14F-4D97-AF65-F5344CB8AC3E}">
        <p14:creationId xmlns:p14="http://schemas.microsoft.com/office/powerpoint/2010/main" val="30910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0"/>
          <a:stretch/>
        </p:blipFill>
        <p:spPr>
          <a:xfrm>
            <a:off x="4629582" y="134332"/>
            <a:ext cx="7562418" cy="6589333"/>
          </a:xfrm>
          <a:prstGeom prst="rect">
            <a:avLst/>
          </a:prstGeom>
        </p:spPr>
      </p:pic>
      <p:sp>
        <p:nvSpPr>
          <p:cNvPr id="53" name="рамка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835524 w 12192000"/>
              <a:gd name="connsiteY0" fmla="*/ 260350 h 6858000"/>
              <a:gd name="connsiteX1" fmla="*/ 4835524 w 12192000"/>
              <a:gd name="connsiteY1" fmla="*/ 2338944 h 6858000"/>
              <a:gd name="connsiteX2" fmla="*/ 4835524 w 12192000"/>
              <a:gd name="connsiteY2" fmla="*/ 2389704 h 6858000"/>
              <a:gd name="connsiteX3" fmla="*/ 4835524 w 12192000"/>
              <a:gd name="connsiteY3" fmla="*/ 4468296 h 6858000"/>
              <a:gd name="connsiteX4" fmla="*/ 4835524 w 12192000"/>
              <a:gd name="connsiteY4" fmla="*/ 4468297 h 6858000"/>
              <a:gd name="connsiteX5" fmla="*/ 4835524 w 12192000"/>
              <a:gd name="connsiteY5" fmla="*/ 6597650 h 6858000"/>
              <a:gd name="connsiteX6" fmla="*/ 7199841 w 12192000"/>
              <a:gd name="connsiteY6" fmla="*/ 6597650 h 6858000"/>
              <a:gd name="connsiteX7" fmla="*/ 9564157 w 12192000"/>
              <a:gd name="connsiteY7" fmla="*/ 6597650 h 6858000"/>
              <a:gd name="connsiteX8" fmla="*/ 9564158 w 12192000"/>
              <a:gd name="connsiteY8" fmla="*/ 6597650 h 6858000"/>
              <a:gd name="connsiteX9" fmla="*/ 11928474 w 12192000"/>
              <a:gd name="connsiteY9" fmla="*/ 6597650 h 6858000"/>
              <a:gd name="connsiteX10" fmla="*/ 11928474 w 12192000"/>
              <a:gd name="connsiteY10" fmla="*/ 4468297 h 6858000"/>
              <a:gd name="connsiteX11" fmla="*/ 11928474 w 12192000"/>
              <a:gd name="connsiteY11" fmla="*/ 4468296 h 6858000"/>
              <a:gd name="connsiteX12" fmla="*/ 11928474 w 12192000"/>
              <a:gd name="connsiteY12" fmla="*/ 2389704 h 6858000"/>
              <a:gd name="connsiteX13" fmla="*/ 11928474 w 12192000"/>
              <a:gd name="connsiteY13" fmla="*/ 2338943 h 6858000"/>
              <a:gd name="connsiteX14" fmla="*/ 11928474 w 12192000"/>
              <a:gd name="connsiteY14" fmla="*/ 260350 h 6858000"/>
              <a:gd name="connsiteX15" fmla="*/ 9564157 w 12192000"/>
              <a:gd name="connsiteY15" fmla="*/ 260350 h 6858000"/>
              <a:gd name="connsiteX16" fmla="*/ 7199841 w 12192000"/>
              <a:gd name="connsiteY16" fmla="*/ 260350 h 6858000"/>
              <a:gd name="connsiteX17" fmla="*/ 0 w 12192000"/>
              <a:gd name="connsiteY17" fmla="*/ 0 h 6858000"/>
              <a:gd name="connsiteX18" fmla="*/ 12192000 w 12192000"/>
              <a:gd name="connsiteY18" fmla="*/ 0 h 6858000"/>
              <a:gd name="connsiteX19" fmla="*/ 12192000 w 12192000"/>
              <a:gd name="connsiteY19" fmla="*/ 6858000 h 6858000"/>
              <a:gd name="connsiteX20" fmla="*/ 0 w 1219200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4835524" y="260350"/>
                </a:moveTo>
                <a:lnTo>
                  <a:pt x="4835524" y="2338944"/>
                </a:lnTo>
                <a:lnTo>
                  <a:pt x="4835524" y="2389704"/>
                </a:lnTo>
                <a:lnTo>
                  <a:pt x="4835524" y="4468296"/>
                </a:lnTo>
                <a:lnTo>
                  <a:pt x="4835524" y="4468297"/>
                </a:lnTo>
                <a:lnTo>
                  <a:pt x="4835524" y="6597650"/>
                </a:lnTo>
                <a:lnTo>
                  <a:pt x="7199841" y="6597650"/>
                </a:lnTo>
                <a:lnTo>
                  <a:pt x="9564157" y="6597650"/>
                </a:lnTo>
                <a:lnTo>
                  <a:pt x="9564158" y="6597650"/>
                </a:lnTo>
                <a:lnTo>
                  <a:pt x="11928474" y="6597650"/>
                </a:lnTo>
                <a:lnTo>
                  <a:pt x="11928474" y="4468297"/>
                </a:lnTo>
                <a:lnTo>
                  <a:pt x="11928474" y="4468296"/>
                </a:lnTo>
                <a:lnTo>
                  <a:pt x="11928474" y="2389704"/>
                </a:lnTo>
                <a:lnTo>
                  <a:pt x="11928474" y="2338943"/>
                </a:lnTo>
                <a:lnTo>
                  <a:pt x="11928474" y="260350"/>
                </a:lnTo>
                <a:lnTo>
                  <a:pt x="9564157" y="260350"/>
                </a:lnTo>
                <a:lnTo>
                  <a:pt x="7199841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ЦВ"/>
          <p:cNvSpPr/>
          <p:nvPr/>
        </p:nvSpPr>
        <p:spPr>
          <a:xfrm>
            <a:off x="-1" y="0"/>
            <a:ext cx="4562273" cy="6857999"/>
          </a:xfrm>
          <a:prstGeom prst="rect">
            <a:avLst/>
          </a:prstGeom>
          <a:solidFill>
            <a:srgbClr val="17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04281" y="5731889"/>
            <a:ext cx="865761" cy="865761"/>
          </a:xfrm>
          <a:prstGeom prst="ellipse">
            <a:avLst/>
          </a:prstGeom>
          <a:solidFill>
            <a:srgbClr val="00B2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mix Heavy Cyr" panose="02000500000000000000" pitchFamily="2" charset="0"/>
              </a:rPr>
              <a:t>2</a:t>
            </a:r>
            <a:endParaRPr lang="ru-RU" sz="4800" dirty="0">
              <a:latin typeface="Comix Heavy Cyr" panose="02000500000000000000" pitchFamily="2" charset="0"/>
            </a:endParaRPr>
          </a:p>
        </p:txBody>
      </p:sp>
      <p:pic>
        <p:nvPicPr>
          <p:cNvPr id="22" name="ПТИЧ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20" y="4696201"/>
            <a:ext cx="1274323" cy="1162704"/>
          </a:xfrm>
          <a:prstGeom prst="rect">
            <a:avLst/>
          </a:prstGeom>
        </p:spPr>
      </p:pic>
      <p:sp>
        <p:nvSpPr>
          <p:cNvPr id="33" name="1"/>
          <p:cNvSpPr/>
          <p:nvPr/>
        </p:nvSpPr>
        <p:spPr>
          <a:xfrm>
            <a:off x="4835525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2"/>
          <p:cNvSpPr/>
          <p:nvPr/>
        </p:nvSpPr>
        <p:spPr>
          <a:xfrm>
            <a:off x="7199842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3"/>
          <p:cNvSpPr/>
          <p:nvPr/>
        </p:nvSpPr>
        <p:spPr>
          <a:xfrm>
            <a:off x="9564158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4"/>
          <p:cNvSpPr/>
          <p:nvPr/>
        </p:nvSpPr>
        <p:spPr>
          <a:xfrm>
            <a:off x="4835525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5"/>
          <p:cNvSpPr/>
          <p:nvPr/>
        </p:nvSpPr>
        <p:spPr>
          <a:xfrm>
            <a:off x="7199842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6"/>
          <p:cNvSpPr/>
          <p:nvPr/>
        </p:nvSpPr>
        <p:spPr>
          <a:xfrm>
            <a:off x="9564158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7"/>
          <p:cNvSpPr/>
          <p:nvPr/>
        </p:nvSpPr>
        <p:spPr>
          <a:xfrm>
            <a:off x="4835525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8"/>
          <p:cNvSpPr/>
          <p:nvPr/>
        </p:nvSpPr>
        <p:spPr>
          <a:xfrm>
            <a:off x="7199842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9"/>
          <p:cNvSpPr/>
          <p:nvPr/>
        </p:nvSpPr>
        <p:spPr>
          <a:xfrm>
            <a:off x="9564158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36317" y="619989"/>
            <a:ext cx="40808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него большие уши,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себя облил, как в душе,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Поднял хобот, затрубил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Толстоногий ... </a:t>
            </a:r>
          </a:p>
        </p:txBody>
      </p:sp>
    </p:spTree>
    <p:extLst>
      <p:ext uri="{BB962C8B-B14F-4D97-AF65-F5344CB8AC3E}">
        <p14:creationId xmlns:p14="http://schemas.microsoft.com/office/powerpoint/2010/main" val="14803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7246" y="127615"/>
            <a:ext cx="7994753" cy="6730385"/>
          </a:xfrm>
          <a:prstGeom prst="rect">
            <a:avLst/>
          </a:prstGeom>
        </p:spPr>
      </p:pic>
      <p:sp>
        <p:nvSpPr>
          <p:cNvPr id="53" name="рамка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835524 w 12192000"/>
              <a:gd name="connsiteY0" fmla="*/ 260350 h 6858000"/>
              <a:gd name="connsiteX1" fmla="*/ 4835524 w 12192000"/>
              <a:gd name="connsiteY1" fmla="*/ 2338944 h 6858000"/>
              <a:gd name="connsiteX2" fmla="*/ 4835524 w 12192000"/>
              <a:gd name="connsiteY2" fmla="*/ 2389704 h 6858000"/>
              <a:gd name="connsiteX3" fmla="*/ 4835524 w 12192000"/>
              <a:gd name="connsiteY3" fmla="*/ 4468296 h 6858000"/>
              <a:gd name="connsiteX4" fmla="*/ 4835524 w 12192000"/>
              <a:gd name="connsiteY4" fmla="*/ 4468297 h 6858000"/>
              <a:gd name="connsiteX5" fmla="*/ 4835524 w 12192000"/>
              <a:gd name="connsiteY5" fmla="*/ 6597650 h 6858000"/>
              <a:gd name="connsiteX6" fmla="*/ 7199841 w 12192000"/>
              <a:gd name="connsiteY6" fmla="*/ 6597650 h 6858000"/>
              <a:gd name="connsiteX7" fmla="*/ 9564157 w 12192000"/>
              <a:gd name="connsiteY7" fmla="*/ 6597650 h 6858000"/>
              <a:gd name="connsiteX8" fmla="*/ 9564158 w 12192000"/>
              <a:gd name="connsiteY8" fmla="*/ 6597650 h 6858000"/>
              <a:gd name="connsiteX9" fmla="*/ 11928474 w 12192000"/>
              <a:gd name="connsiteY9" fmla="*/ 6597650 h 6858000"/>
              <a:gd name="connsiteX10" fmla="*/ 11928474 w 12192000"/>
              <a:gd name="connsiteY10" fmla="*/ 4468297 h 6858000"/>
              <a:gd name="connsiteX11" fmla="*/ 11928474 w 12192000"/>
              <a:gd name="connsiteY11" fmla="*/ 4468296 h 6858000"/>
              <a:gd name="connsiteX12" fmla="*/ 11928474 w 12192000"/>
              <a:gd name="connsiteY12" fmla="*/ 2389704 h 6858000"/>
              <a:gd name="connsiteX13" fmla="*/ 11928474 w 12192000"/>
              <a:gd name="connsiteY13" fmla="*/ 2338943 h 6858000"/>
              <a:gd name="connsiteX14" fmla="*/ 11928474 w 12192000"/>
              <a:gd name="connsiteY14" fmla="*/ 260350 h 6858000"/>
              <a:gd name="connsiteX15" fmla="*/ 9564157 w 12192000"/>
              <a:gd name="connsiteY15" fmla="*/ 260350 h 6858000"/>
              <a:gd name="connsiteX16" fmla="*/ 7199841 w 12192000"/>
              <a:gd name="connsiteY16" fmla="*/ 260350 h 6858000"/>
              <a:gd name="connsiteX17" fmla="*/ 0 w 12192000"/>
              <a:gd name="connsiteY17" fmla="*/ 0 h 6858000"/>
              <a:gd name="connsiteX18" fmla="*/ 12192000 w 12192000"/>
              <a:gd name="connsiteY18" fmla="*/ 0 h 6858000"/>
              <a:gd name="connsiteX19" fmla="*/ 12192000 w 12192000"/>
              <a:gd name="connsiteY19" fmla="*/ 6858000 h 6858000"/>
              <a:gd name="connsiteX20" fmla="*/ 0 w 1219200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4835524" y="260350"/>
                </a:moveTo>
                <a:lnTo>
                  <a:pt x="4835524" y="2338944"/>
                </a:lnTo>
                <a:lnTo>
                  <a:pt x="4835524" y="2389704"/>
                </a:lnTo>
                <a:lnTo>
                  <a:pt x="4835524" y="4468296"/>
                </a:lnTo>
                <a:lnTo>
                  <a:pt x="4835524" y="4468297"/>
                </a:lnTo>
                <a:lnTo>
                  <a:pt x="4835524" y="6597650"/>
                </a:lnTo>
                <a:lnTo>
                  <a:pt x="7199841" y="6597650"/>
                </a:lnTo>
                <a:lnTo>
                  <a:pt x="9564157" y="6597650"/>
                </a:lnTo>
                <a:lnTo>
                  <a:pt x="9564158" y="6597650"/>
                </a:lnTo>
                <a:lnTo>
                  <a:pt x="11928474" y="6597650"/>
                </a:lnTo>
                <a:lnTo>
                  <a:pt x="11928474" y="4468297"/>
                </a:lnTo>
                <a:lnTo>
                  <a:pt x="11928474" y="4468296"/>
                </a:lnTo>
                <a:lnTo>
                  <a:pt x="11928474" y="2389704"/>
                </a:lnTo>
                <a:lnTo>
                  <a:pt x="11928474" y="2338943"/>
                </a:lnTo>
                <a:lnTo>
                  <a:pt x="11928474" y="260350"/>
                </a:lnTo>
                <a:lnTo>
                  <a:pt x="9564157" y="260350"/>
                </a:lnTo>
                <a:lnTo>
                  <a:pt x="7199841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ЦВ"/>
          <p:cNvSpPr/>
          <p:nvPr/>
        </p:nvSpPr>
        <p:spPr>
          <a:xfrm>
            <a:off x="-1" y="0"/>
            <a:ext cx="4562273" cy="6857999"/>
          </a:xfrm>
          <a:prstGeom prst="rect">
            <a:avLst/>
          </a:prstGeom>
          <a:solidFill>
            <a:srgbClr val="17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04281" y="5731889"/>
            <a:ext cx="865761" cy="865761"/>
          </a:xfrm>
          <a:prstGeom prst="ellipse">
            <a:avLst/>
          </a:prstGeom>
          <a:solidFill>
            <a:srgbClr val="00B2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mix Heavy Cyr" panose="02000500000000000000" pitchFamily="2" charset="0"/>
              </a:rPr>
              <a:t>3</a:t>
            </a:r>
            <a:endParaRPr lang="ru-RU" sz="4800" dirty="0">
              <a:latin typeface="Comix Heavy Cyr" panose="02000500000000000000" pitchFamily="2" charset="0"/>
            </a:endParaRPr>
          </a:p>
        </p:txBody>
      </p:sp>
      <p:pic>
        <p:nvPicPr>
          <p:cNvPr id="22" name="ПТИЧ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20" y="4696201"/>
            <a:ext cx="1274323" cy="1162704"/>
          </a:xfrm>
          <a:prstGeom prst="rect">
            <a:avLst/>
          </a:prstGeom>
        </p:spPr>
      </p:pic>
      <p:sp>
        <p:nvSpPr>
          <p:cNvPr id="33" name="1"/>
          <p:cNvSpPr/>
          <p:nvPr/>
        </p:nvSpPr>
        <p:spPr>
          <a:xfrm>
            <a:off x="4835525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2"/>
          <p:cNvSpPr/>
          <p:nvPr/>
        </p:nvSpPr>
        <p:spPr>
          <a:xfrm>
            <a:off x="7199842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3"/>
          <p:cNvSpPr/>
          <p:nvPr/>
        </p:nvSpPr>
        <p:spPr>
          <a:xfrm>
            <a:off x="9564158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4"/>
          <p:cNvSpPr/>
          <p:nvPr/>
        </p:nvSpPr>
        <p:spPr>
          <a:xfrm>
            <a:off x="4835525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5"/>
          <p:cNvSpPr/>
          <p:nvPr/>
        </p:nvSpPr>
        <p:spPr>
          <a:xfrm>
            <a:off x="7199842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6"/>
          <p:cNvSpPr/>
          <p:nvPr/>
        </p:nvSpPr>
        <p:spPr>
          <a:xfrm>
            <a:off x="9564158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7"/>
          <p:cNvSpPr/>
          <p:nvPr/>
        </p:nvSpPr>
        <p:spPr>
          <a:xfrm>
            <a:off x="4835525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8"/>
          <p:cNvSpPr/>
          <p:nvPr/>
        </p:nvSpPr>
        <p:spPr>
          <a:xfrm>
            <a:off x="7199842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9"/>
          <p:cNvSpPr/>
          <p:nvPr/>
        </p:nvSpPr>
        <p:spPr>
          <a:xfrm>
            <a:off x="9564158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820" y="1070828"/>
            <a:ext cx="4080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Уважает эта кошка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Лесостепи и леса.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неё на ушках кисти.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зовут её? … </a:t>
            </a:r>
          </a:p>
        </p:txBody>
      </p:sp>
    </p:spTree>
    <p:extLst>
      <p:ext uri="{BB962C8B-B14F-4D97-AF65-F5344CB8AC3E}">
        <p14:creationId xmlns:p14="http://schemas.microsoft.com/office/powerpoint/2010/main" val="419578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r="17081"/>
          <a:stretch/>
        </p:blipFill>
        <p:spPr>
          <a:xfrm>
            <a:off x="4242216" y="234518"/>
            <a:ext cx="7809876" cy="6516578"/>
          </a:xfrm>
          <a:prstGeom prst="rect">
            <a:avLst/>
          </a:prstGeom>
        </p:spPr>
      </p:pic>
      <p:sp>
        <p:nvSpPr>
          <p:cNvPr id="53" name="рамка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835524 w 12192000"/>
              <a:gd name="connsiteY0" fmla="*/ 260350 h 6858000"/>
              <a:gd name="connsiteX1" fmla="*/ 4835524 w 12192000"/>
              <a:gd name="connsiteY1" fmla="*/ 2338944 h 6858000"/>
              <a:gd name="connsiteX2" fmla="*/ 4835524 w 12192000"/>
              <a:gd name="connsiteY2" fmla="*/ 2389704 h 6858000"/>
              <a:gd name="connsiteX3" fmla="*/ 4835524 w 12192000"/>
              <a:gd name="connsiteY3" fmla="*/ 4468296 h 6858000"/>
              <a:gd name="connsiteX4" fmla="*/ 4835524 w 12192000"/>
              <a:gd name="connsiteY4" fmla="*/ 4468297 h 6858000"/>
              <a:gd name="connsiteX5" fmla="*/ 4835524 w 12192000"/>
              <a:gd name="connsiteY5" fmla="*/ 6597650 h 6858000"/>
              <a:gd name="connsiteX6" fmla="*/ 7199841 w 12192000"/>
              <a:gd name="connsiteY6" fmla="*/ 6597650 h 6858000"/>
              <a:gd name="connsiteX7" fmla="*/ 9564157 w 12192000"/>
              <a:gd name="connsiteY7" fmla="*/ 6597650 h 6858000"/>
              <a:gd name="connsiteX8" fmla="*/ 9564158 w 12192000"/>
              <a:gd name="connsiteY8" fmla="*/ 6597650 h 6858000"/>
              <a:gd name="connsiteX9" fmla="*/ 11928474 w 12192000"/>
              <a:gd name="connsiteY9" fmla="*/ 6597650 h 6858000"/>
              <a:gd name="connsiteX10" fmla="*/ 11928474 w 12192000"/>
              <a:gd name="connsiteY10" fmla="*/ 4468297 h 6858000"/>
              <a:gd name="connsiteX11" fmla="*/ 11928474 w 12192000"/>
              <a:gd name="connsiteY11" fmla="*/ 4468296 h 6858000"/>
              <a:gd name="connsiteX12" fmla="*/ 11928474 w 12192000"/>
              <a:gd name="connsiteY12" fmla="*/ 2389704 h 6858000"/>
              <a:gd name="connsiteX13" fmla="*/ 11928474 w 12192000"/>
              <a:gd name="connsiteY13" fmla="*/ 2338943 h 6858000"/>
              <a:gd name="connsiteX14" fmla="*/ 11928474 w 12192000"/>
              <a:gd name="connsiteY14" fmla="*/ 260350 h 6858000"/>
              <a:gd name="connsiteX15" fmla="*/ 9564157 w 12192000"/>
              <a:gd name="connsiteY15" fmla="*/ 260350 h 6858000"/>
              <a:gd name="connsiteX16" fmla="*/ 7199841 w 12192000"/>
              <a:gd name="connsiteY16" fmla="*/ 260350 h 6858000"/>
              <a:gd name="connsiteX17" fmla="*/ 0 w 12192000"/>
              <a:gd name="connsiteY17" fmla="*/ 0 h 6858000"/>
              <a:gd name="connsiteX18" fmla="*/ 12192000 w 12192000"/>
              <a:gd name="connsiteY18" fmla="*/ 0 h 6858000"/>
              <a:gd name="connsiteX19" fmla="*/ 12192000 w 12192000"/>
              <a:gd name="connsiteY19" fmla="*/ 6858000 h 6858000"/>
              <a:gd name="connsiteX20" fmla="*/ 0 w 1219200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4835524" y="260350"/>
                </a:moveTo>
                <a:lnTo>
                  <a:pt x="4835524" y="2338944"/>
                </a:lnTo>
                <a:lnTo>
                  <a:pt x="4835524" y="2389704"/>
                </a:lnTo>
                <a:lnTo>
                  <a:pt x="4835524" y="4468296"/>
                </a:lnTo>
                <a:lnTo>
                  <a:pt x="4835524" y="4468297"/>
                </a:lnTo>
                <a:lnTo>
                  <a:pt x="4835524" y="6597650"/>
                </a:lnTo>
                <a:lnTo>
                  <a:pt x="7199841" y="6597650"/>
                </a:lnTo>
                <a:lnTo>
                  <a:pt x="9564157" y="6597650"/>
                </a:lnTo>
                <a:lnTo>
                  <a:pt x="9564158" y="6597650"/>
                </a:lnTo>
                <a:lnTo>
                  <a:pt x="11928474" y="6597650"/>
                </a:lnTo>
                <a:lnTo>
                  <a:pt x="11928474" y="4468297"/>
                </a:lnTo>
                <a:lnTo>
                  <a:pt x="11928474" y="4468296"/>
                </a:lnTo>
                <a:lnTo>
                  <a:pt x="11928474" y="2389704"/>
                </a:lnTo>
                <a:lnTo>
                  <a:pt x="11928474" y="2338943"/>
                </a:lnTo>
                <a:lnTo>
                  <a:pt x="11928474" y="260350"/>
                </a:lnTo>
                <a:lnTo>
                  <a:pt x="9564157" y="260350"/>
                </a:lnTo>
                <a:lnTo>
                  <a:pt x="7199841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ЦВ"/>
          <p:cNvSpPr/>
          <p:nvPr/>
        </p:nvSpPr>
        <p:spPr>
          <a:xfrm>
            <a:off x="-1" y="0"/>
            <a:ext cx="4562273" cy="6857999"/>
          </a:xfrm>
          <a:prstGeom prst="rect">
            <a:avLst/>
          </a:prstGeom>
          <a:solidFill>
            <a:srgbClr val="17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04281" y="5731889"/>
            <a:ext cx="865761" cy="865761"/>
          </a:xfrm>
          <a:prstGeom prst="ellipse">
            <a:avLst/>
          </a:prstGeom>
          <a:solidFill>
            <a:srgbClr val="00B2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mix Heavy Cyr" panose="02000500000000000000" pitchFamily="2" charset="0"/>
              </a:rPr>
              <a:t>4</a:t>
            </a:r>
            <a:endParaRPr lang="ru-RU" sz="4800" dirty="0">
              <a:latin typeface="Comix Heavy Cyr" panose="02000500000000000000" pitchFamily="2" charset="0"/>
            </a:endParaRPr>
          </a:p>
        </p:txBody>
      </p:sp>
      <p:pic>
        <p:nvPicPr>
          <p:cNvPr id="22" name="ПТИЧ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20" y="4696201"/>
            <a:ext cx="1274323" cy="1162704"/>
          </a:xfrm>
          <a:prstGeom prst="rect">
            <a:avLst/>
          </a:prstGeom>
        </p:spPr>
      </p:pic>
      <p:sp>
        <p:nvSpPr>
          <p:cNvPr id="33" name="1"/>
          <p:cNvSpPr/>
          <p:nvPr/>
        </p:nvSpPr>
        <p:spPr>
          <a:xfrm>
            <a:off x="4835525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2"/>
          <p:cNvSpPr/>
          <p:nvPr/>
        </p:nvSpPr>
        <p:spPr>
          <a:xfrm>
            <a:off x="7199842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3"/>
          <p:cNvSpPr/>
          <p:nvPr/>
        </p:nvSpPr>
        <p:spPr>
          <a:xfrm>
            <a:off x="9564158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4"/>
          <p:cNvSpPr/>
          <p:nvPr/>
        </p:nvSpPr>
        <p:spPr>
          <a:xfrm>
            <a:off x="4835525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5"/>
          <p:cNvSpPr/>
          <p:nvPr/>
        </p:nvSpPr>
        <p:spPr>
          <a:xfrm>
            <a:off x="7199842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6"/>
          <p:cNvSpPr/>
          <p:nvPr/>
        </p:nvSpPr>
        <p:spPr>
          <a:xfrm>
            <a:off x="9564158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7"/>
          <p:cNvSpPr/>
          <p:nvPr/>
        </p:nvSpPr>
        <p:spPr>
          <a:xfrm>
            <a:off x="4835525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8"/>
          <p:cNvSpPr/>
          <p:nvPr/>
        </p:nvSpPr>
        <p:spPr>
          <a:xfrm>
            <a:off x="7199842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9"/>
          <p:cNvSpPr/>
          <p:nvPr/>
        </p:nvSpPr>
        <p:spPr>
          <a:xfrm>
            <a:off x="9564158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820" y="874454"/>
            <a:ext cx="4368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доме я ловлю мышей,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Развлекаю малышей.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 мой ласкает слух,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Называюсь я... </a:t>
            </a:r>
          </a:p>
        </p:txBody>
      </p:sp>
    </p:spTree>
    <p:extLst>
      <p:ext uri="{BB962C8B-B14F-4D97-AF65-F5344CB8AC3E}">
        <p14:creationId xmlns:p14="http://schemas.microsoft.com/office/powerpoint/2010/main" val="7901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93"/>
          <a:stretch/>
        </p:blipFill>
        <p:spPr>
          <a:xfrm>
            <a:off x="4688733" y="149903"/>
            <a:ext cx="7348369" cy="6708098"/>
          </a:xfrm>
          <a:prstGeom prst="rect">
            <a:avLst/>
          </a:prstGeom>
        </p:spPr>
      </p:pic>
      <p:sp>
        <p:nvSpPr>
          <p:cNvPr id="53" name="рамка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835524 w 12192000"/>
              <a:gd name="connsiteY0" fmla="*/ 260350 h 6858000"/>
              <a:gd name="connsiteX1" fmla="*/ 4835524 w 12192000"/>
              <a:gd name="connsiteY1" fmla="*/ 2338944 h 6858000"/>
              <a:gd name="connsiteX2" fmla="*/ 4835524 w 12192000"/>
              <a:gd name="connsiteY2" fmla="*/ 2389704 h 6858000"/>
              <a:gd name="connsiteX3" fmla="*/ 4835524 w 12192000"/>
              <a:gd name="connsiteY3" fmla="*/ 4468296 h 6858000"/>
              <a:gd name="connsiteX4" fmla="*/ 4835524 w 12192000"/>
              <a:gd name="connsiteY4" fmla="*/ 4468297 h 6858000"/>
              <a:gd name="connsiteX5" fmla="*/ 4835524 w 12192000"/>
              <a:gd name="connsiteY5" fmla="*/ 6597650 h 6858000"/>
              <a:gd name="connsiteX6" fmla="*/ 7199841 w 12192000"/>
              <a:gd name="connsiteY6" fmla="*/ 6597650 h 6858000"/>
              <a:gd name="connsiteX7" fmla="*/ 9564157 w 12192000"/>
              <a:gd name="connsiteY7" fmla="*/ 6597650 h 6858000"/>
              <a:gd name="connsiteX8" fmla="*/ 9564158 w 12192000"/>
              <a:gd name="connsiteY8" fmla="*/ 6597650 h 6858000"/>
              <a:gd name="connsiteX9" fmla="*/ 11928474 w 12192000"/>
              <a:gd name="connsiteY9" fmla="*/ 6597650 h 6858000"/>
              <a:gd name="connsiteX10" fmla="*/ 11928474 w 12192000"/>
              <a:gd name="connsiteY10" fmla="*/ 4468297 h 6858000"/>
              <a:gd name="connsiteX11" fmla="*/ 11928474 w 12192000"/>
              <a:gd name="connsiteY11" fmla="*/ 4468296 h 6858000"/>
              <a:gd name="connsiteX12" fmla="*/ 11928474 w 12192000"/>
              <a:gd name="connsiteY12" fmla="*/ 2389704 h 6858000"/>
              <a:gd name="connsiteX13" fmla="*/ 11928474 w 12192000"/>
              <a:gd name="connsiteY13" fmla="*/ 2338943 h 6858000"/>
              <a:gd name="connsiteX14" fmla="*/ 11928474 w 12192000"/>
              <a:gd name="connsiteY14" fmla="*/ 260350 h 6858000"/>
              <a:gd name="connsiteX15" fmla="*/ 9564157 w 12192000"/>
              <a:gd name="connsiteY15" fmla="*/ 260350 h 6858000"/>
              <a:gd name="connsiteX16" fmla="*/ 7199841 w 12192000"/>
              <a:gd name="connsiteY16" fmla="*/ 260350 h 6858000"/>
              <a:gd name="connsiteX17" fmla="*/ 0 w 12192000"/>
              <a:gd name="connsiteY17" fmla="*/ 0 h 6858000"/>
              <a:gd name="connsiteX18" fmla="*/ 12192000 w 12192000"/>
              <a:gd name="connsiteY18" fmla="*/ 0 h 6858000"/>
              <a:gd name="connsiteX19" fmla="*/ 12192000 w 12192000"/>
              <a:gd name="connsiteY19" fmla="*/ 6858000 h 6858000"/>
              <a:gd name="connsiteX20" fmla="*/ 0 w 1219200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4835524" y="260350"/>
                </a:moveTo>
                <a:lnTo>
                  <a:pt x="4835524" y="2338944"/>
                </a:lnTo>
                <a:lnTo>
                  <a:pt x="4835524" y="2389704"/>
                </a:lnTo>
                <a:lnTo>
                  <a:pt x="4835524" y="4468296"/>
                </a:lnTo>
                <a:lnTo>
                  <a:pt x="4835524" y="4468297"/>
                </a:lnTo>
                <a:lnTo>
                  <a:pt x="4835524" y="6597650"/>
                </a:lnTo>
                <a:lnTo>
                  <a:pt x="7199841" y="6597650"/>
                </a:lnTo>
                <a:lnTo>
                  <a:pt x="9564157" y="6597650"/>
                </a:lnTo>
                <a:lnTo>
                  <a:pt x="9564158" y="6597650"/>
                </a:lnTo>
                <a:lnTo>
                  <a:pt x="11928474" y="6597650"/>
                </a:lnTo>
                <a:lnTo>
                  <a:pt x="11928474" y="4468297"/>
                </a:lnTo>
                <a:lnTo>
                  <a:pt x="11928474" y="4468296"/>
                </a:lnTo>
                <a:lnTo>
                  <a:pt x="11928474" y="2389704"/>
                </a:lnTo>
                <a:lnTo>
                  <a:pt x="11928474" y="2338943"/>
                </a:lnTo>
                <a:lnTo>
                  <a:pt x="11928474" y="260350"/>
                </a:lnTo>
                <a:lnTo>
                  <a:pt x="9564157" y="260350"/>
                </a:lnTo>
                <a:lnTo>
                  <a:pt x="7199841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ЦВ"/>
          <p:cNvSpPr/>
          <p:nvPr/>
        </p:nvSpPr>
        <p:spPr>
          <a:xfrm>
            <a:off x="-1" y="0"/>
            <a:ext cx="4562273" cy="6857999"/>
          </a:xfrm>
          <a:prstGeom prst="rect">
            <a:avLst/>
          </a:prstGeom>
          <a:solidFill>
            <a:srgbClr val="17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04281" y="5731889"/>
            <a:ext cx="865761" cy="865761"/>
          </a:xfrm>
          <a:prstGeom prst="ellipse">
            <a:avLst/>
          </a:prstGeom>
          <a:solidFill>
            <a:srgbClr val="00B2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mix Heavy Cyr" panose="02000500000000000000" pitchFamily="2" charset="0"/>
              </a:rPr>
              <a:t>5</a:t>
            </a:r>
            <a:endParaRPr lang="ru-RU" sz="4800" dirty="0">
              <a:latin typeface="Comix Heavy Cyr" panose="02000500000000000000" pitchFamily="2" charset="0"/>
            </a:endParaRPr>
          </a:p>
        </p:txBody>
      </p:sp>
      <p:pic>
        <p:nvPicPr>
          <p:cNvPr id="22" name="ПТИЧ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20" y="4696201"/>
            <a:ext cx="1274323" cy="1162704"/>
          </a:xfrm>
          <a:prstGeom prst="rect">
            <a:avLst/>
          </a:prstGeom>
        </p:spPr>
      </p:pic>
      <p:sp>
        <p:nvSpPr>
          <p:cNvPr id="33" name="1"/>
          <p:cNvSpPr/>
          <p:nvPr/>
        </p:nvSpPr>
        <p:spPr>
          <a:xfrm>
            <a:off x="4835525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2"/>
          <p:cNvSpPr/>
          <p:nvPr/>
        </p:nvSpPr>
        <p:spPr>
          <a:xfrm>
            <a:off x="7199842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3"/>
          <p:cNvSpPr/>
          <p:nvPr/>
        </p:nvSpPr>
        <p:spPr>
          <a:xfrm>
            <a:off x="9564158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4"/>
          <p:cNvSpPr/>
          <p:nvPr/>
        </p:nvSpPr>
        <p:spPr>
          <a:xfrm>
            <a:off x="4835525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5"/>
          <p:cNvSpPr/>
          <p:nvPr/>
        </p:nvSpPr>
        <p:spPr>
          <a:xfrm>
            <a:off x="7199842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6"/>
          <p:cNvSpPr/>
          <p:nvPr/>
        </p:nvSpPr>
        <p:spPr>
          <a:xfrm>
            <a:off x="9564158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7"/>
          <p:cNvSpPr/>
          <p:nvPr/>
        </p:nvSpPr>
        <p:spPr>
          <a:xfrm>
            <a:off x="4835525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8"/>
          <p:cNvSpPr/>
          <p:nvPr/>
        </p:nvSpPr>
        <p:spPr>
          <a:xfrm>
            <a:off x="7199842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9"/>
          <p:cNvSpPr/>
          <p:nvPr/>
        </p:nvSpPr>
        <p:spPr>
          <a:xfrm>
            <a:off x="9564158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820" y="549761"/>
            <a:ext cx="4368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саванне он гуляет,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порядком наблюдает.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в природе повелось,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«Царь зверей» — гривастый …</a:t>
            </a:r>
          </a:p>
        </p:txBody>
      </p:sp>
    </p:spTree>
    <p:extLst>
      <p:ext uri="{BB962C8B-B14F-4D97-AF65-F5344CB8AC3E}">
        <p14:creationId xmlns:p14="http://schemas.microsoft.com/office/powerpoint/2010/main" val="40365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422097" y="257618"/>
            <a:ext cx="7540053" cy="6415790"/>
          </a:xfrm>
          <a:prstGeom prst="rect">
            <a:avLst/>
          </a:prstGeom>
        </p:spPr>
      </p:pic>
      <p:sp>
        <p:nvSpPr>
          <p:cNvPr id="53" name="рамка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835524 w 12192000"/>
              <a:gd name="connsiteY0" fmla="*/ 260350 h 6858000"/>
              <a:gd name="connsiteX1" fmla="*/ 4835524 w 12192000"/>
              <a:gd name="connsiteY1" fmla="*/ 2338944 h 6858000"/>
              <a:gd name="connsiteX2" fmla="*/ 4835524 w 12192000"/>
              <a:gd name="connsiteY2" fmla="*/ 2389704 h 6858000"/>
              <a:gd name="connsiteX3" fmla="*/ 4835524 w 12192000"/>
              <a:gd name="connsiteY3" fmla="*/ 4468296 h 6858000"/>
              <a:gd name="connsiteX4" fmla="*/ 4835524 w 12192000"/>
              <a:gd name="connsiteY4" fmla="*/ 4468297 h 6858000"/>
              <a:gd name="connsiteX5" fmla="*/ 4835524 w 12192000"/>
              <a:gd name="connsiteY5" fmla="*/ 6597650 h 6858000"/>
              <a:gd name="connsiteX6" fmla="*/ 7199841 w 12192000"/>
              <a:gd name="connsiteY6" fmla="*/ 6597650 h 6858000"/>
              <a:gd name="connsiteX7" fmla="*/ 9564157 w 12192000"/>
              <a:gd name="connsiteY7" fmla="*/ 6597650 h 6858000"/>
              <a:gd name="connsiteX8" fmla="*/ 9564158 w 12192000"/>
              <a:gd name="connsiteY8" fmla="*/ 6597650 h 6858000"/>
              <a:gd name="connsiteX9" fmla="*/ 11928474 w 12192000"/>
              <a:gd name="connsiteY9" fmla="*/ 6597650 h 6858000"/>
              <a:gd name="connsiteX10" fmla="*/ 11928474 w 12192000"/>
              <a:gd name="connsiteY10" fmla="*/ 4468297 h 6858000"/>
              <a:gd name="connsiteX11" fmla="*/ 11928474 w 12192000"/>
              <a:gd name="connsiteY11" fmla="*/ 4468296 h 6858000"/>
              <a:gd name="connsiteX12" fmla="*/ 11928474 w 12192000"/>
              <a:gd name="connsiteY12" fmla="*/ 2389704 h 6858000"/>
              <a:gd name="connsiteX13" fmla="*/ 11928474 w 12192000"/>
              <a:gd name="connsiteY13" fmla="*/ 2338943 h 6858000"/>
              <a:gd name="connsiteX14" fmla="*/ 11928474 w 12192000"/>
              <a:gd name="connsiteY14" fmla="*/ 260350 h 6858000"/>
              <a:gd name="connsiteX15" fmla="*/ 9564157 w 12192000"/>
              <a:gd name="connsiteY15" fmla="*/ 260350 h 6858000"/>
              <a:gd name="connsiteX16" fmla="*/ 7199841 w 12192000"/>
              <a:gd name="connsiteY16" fmla="*/ 260350 h 6858000"/>
              <a:gd name="connsiteX17" fmla="*/ 0 w 12192000"/>
              <a:gd name="connsiteY17" fmla="*/ 0 h 6858000"/>
              <a:gd name="connsiteX18" fmla="*/ 12192000 w 12192000"/>
              <a:gd name="connsiteY18" fmla="*/ 0 h 6858000"/>
              <a:gd name="connsiteX19" fmla="*/ 12192000 w 12192000"/>
              <a:gd name="connsiteY19" fmla="*/ 6858000 h 6858000"/>
              <a:gd name="connsiteX20" fmla="*/ 0 w 1219200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4835524" y="260350"/>
                </a:moveTo>
                <a:lnTo>
                  <a:pt x="4835524" y="2338944"/>
                </a:lnTo>
                <a:lnTo>
                  <a:pt x="4835524" y="2389704"/>
                </a:lnTo>
                <a:lnTo>
                  <a:pt x="4835524" y="4468296"/>
                </a:lnTo>
                <a:lnTo>
                  <a:pt x="4835524" y="4468297"/>
                </a:lnTo>
                <a:lnTo>
                  <a:pt x="4835524" y="6597650"/>
                </a:lnTo>
                <a:lnTo>
                  <a:pt x="7199841" y="6597650"/>
                </a:lnTo>
                <a:lnTo>
                  <a:pt x="9564157" y="6597650"/>
                </a:lnTo>
                <a:lnTo>
                  <a:pt x="9564158" y="6597650"/>
                </a:lnTo>
                <a:lnTo>
                  <a:pt x="11928474" y="6597650"/>
                </a:lnTo>
                <a:lnTo>
                  <a:pt x="11928474" y="4468297"/>
                </a:lnTo>
                <a:lnTo>
                  <a:pt x="11928474" y="4468296"/>
                </a:lnTo>
                <a:lnTo>
                  <a:pt x="11928474" y="2389704"/>
                </a:lnTo>
                <a:lnTo>
                  <a:pt x="11928474" y="2338943"/>
                </a:lnTo>
                <a:lnTo>
                  <a:pt x="11928474" y="260350"/>
                </a:lnTo>
                <a:lnTo>
                  <a:pt x="9564157" y="260350"/>
                </a:lnTo>
                <a:lnTo>
                  <a:pt x="7199841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ЦВ"/>
          <p:cNvSpPr/>
          <p:nvPr/>
        </p:nvSpPr>
        <p:spPr>
          <a:xfrm>
            <a:off x="-28438" y="-1"/>
            <a:ext cx="4562273" cy="6857999"/>
          </a:xfrm>
          <a:prstGeom prst="rect">
            <a:avLst/>
          </a:prstGeom>
          <a:solidFill>
            <a:srgbClr val="17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04281" y="5731889"/>
            <a:ext cx="865761" cy="865761"/>
          </a:xfrm>
          <a:prstGeom prst="ellipse">
            <a:avLst/>
          </a:prstGeom>
          <a:solidFill>
            <a:srgbClr val="00B2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mix Heavy Cyr" panose="02000500000000000000" pitchFamily="2" charset="0"/>
              </a:rPr>
              <a:t>6</a:t>
            </a:r>
            <a:endParaRPr lang="ru-RU" sz="4800" dirty="0">
              <a:latin typeface="Comix Heavy Cyr" panose="02000500000000000000" pitchFamily="2" charset="0"/>
            </a:endParaRPr>
          </a:p>
        </p:txBody>
      </p:sp>
      <p:pic>
        <p:nvPicPr>
          <p:cNvPr id="22" name="ПТИЧ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20" y="4696201"/>
            <a:ext cx="1274323" cy="1162704"/>
          </a:xfrm>
          <a:prstGeom prst="rect">
            <a:avLst/>
          </a:prstGeom>
        </p:spPr>
      </p:pic>
      <p:sp>
        <p:nvSpPr>
          <p:cNvPr id="33" name="1"/>
          <p:cNvSpPr/>
          <p:nvPr/>
        </p:nvSpPr>
        <p:spPr>
          <a:xfrm>
            <a:off x="4835525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2"/>
          <p:cNvSpPr/>
          <p:nvPr/>
        </p:nvSpPr>
        <p:spPr>
          <a:xfrm>
            <a:off x="7199842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3"/>
          <p:cNvSpPr/>
          <p:nvPr/>
        </p:nvSpPr>
        <p:spPr>
          <a:xfrm>
            <a:off x="9564158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4"/>
          <p:cNvSpPr/>
          <p:nvPr/>
        </p:nvSpPr>
        <p:spPr>
          <a:xfrm>
            <a:off x="4835525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5"/>
          <p:cNvSpPr/>
          <p:nvPr/>
        </p:nvSpPr>
        <p:spPr>
          <a:xfrm>
            <a:off x="7199842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6"/>
          <p:cNvSpPr/>
          <p:nvPr/>
        </p:nvSpPr>
        <p:spPr>
          <a:xfrm>
            <a:off x="9564158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7"/>
          <p:cNvSpPr/>
          <p:nvPr/>
        </p:nvSpPr>
        <p:spPr>
          <a:xfrm>
            <a:off x="4835525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8"/>
          <p:cNvSpPr/>
          <p:nvPr/>
        </p:nvSpPr>
        <p:spPr>
          <a:xfrm>
            <a:off x="7199842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9"/>
          <p:cNvSpPr/>
          <p:nvPr/>
        </p:nvSpPr>
        <p:spPr>
          <a:xfrm>
            <a:off x="9564158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820" y="824607"/>
            <a:ext cx="4368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ушастый, косоглазый,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его узнаешь сразу.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 морковке знает толк.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Потому что это … </a:t>
            </a:r>
          </a:p>
        </p:txBody>
      </p:sp>
    </p:spTree>
    <p:extLst>
      <p:ext uri="{BB962C8B-B14F-4D97-AF65-F5344CB8AC3E}">
        <p14:creationId xmlns:p14="http://schemas.microsoft.com/office/powerpoint/2010/main" val="588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115" r="21263" b="-1115"/>
          <a:stretch/>
        </p:blipFill>
        <p:spPr>
          <a:xfrm flipH="1">
            <a:off x="4445876" y="0"/>
            <a:ext cx="7501285" cy="6719417"/>
          </a:xfrm>
          <a:prstGeom prst="rect">
            <a:avLst/>
          </a:prstGeom>
        </p:spPr>
      </p:pic>
      <p:sp>
        <p:nvSpPr>
          <p:cNvPr id="53" name="рамка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835524 w 12192000"/>
              <a:gd name="connsiteY0" fmla="*/ 260350 h 6858000"/>
              <a:gd name="connsiteX1" fmla="*/ 4835524 w 12192000"/>
              <a:gd name="connsiteY1" fmla="*/ 2338944 h 6858000"/>
              <a:gd name="connsiteX2" fmla="*/ 4835524 w 12192000"/>
              <a:gd name="connsiteY2" fmla="*/ 2389704 h 6858000"/>
              <a:gd name="connsiteX3" fmla="*/ 4835524 w 12192000"/>
              <a:gd name="connsiteY3" fmla="*/ 4468296 h 6858000"/>
              <a:gd name="connsiteX4" fmla="*/ 4835524 w 12192000"/>
              <a:gd name="connsiteY4" fmla="*/ 4468297 h 6858000"/>
              <a:gd name="connsiteX5" fmla="*/ 4835524 w 12192000"/>
              <a:gd name="connsiteY5" fmla="*/ 6597650 h 6858000"/>
              <a:gd name="connsiteX6" fmla="*/ 7199841 w 12192000"/>
              <a:gd name="connsiteY6" fmla="*/ 6597650 h 6858000"/>
              <a:gd name="connsiteX7" fmla="*/ 9564157 w 12192000"/>
              <a:gd name="connsiteY7" fmla="*/ 6597650 h 6858000"/>
              <a:gd name="connsiteX8" fmla="*/ 9564158 w 12192000"/>
              <a:gd name="connsiteY8" fmla="*/ 6597650 h 6858000"/>
              <a:gd name="connsiteX9" fmla="*/ 11928474 w 12192000"/>
              <a:gd name="connsiteY9" fmla="*/ 6597650 h 6858000"/>
              <a:gd name="connsiteX10" fmla="*/ 11928474 w 12192000"/>
              <a:gd name="connsiteY10" fmla="*/ 4468297 h 6858000"/>
              <a:gd name="connsiteX11" fmla="*/ 11928474 w 12192000"/>
              <a:gd name="connsiteY11" fmla="*/ 4468296 h 6858000"/>
              <a:gd name="connsiteX12" fmla="*/ 11928474 w 12192000"/>
              <a:gd name="connsiteY12" fmla="*/ 2389704 h 6858000"/>
              <a:gd name="connsiteX13" fmla="*/ 11928474 w 12192000"/>
              <a:gd name="connsiteY13" fmla="*/ 2338943 h 6858000"/>
              <a:gd name="connsiteX14" fmla="*/ 11928474 w 12192000"/>
              <a:gd name="connsiteY14" fmla="*/ 260350 h 6858000"/>
              <a:gd name="connsiteX15" fmla="*/ 9564157 w 12192000"/>
              <a:gd name="connsiteY15" fmla="*/ 260350 h 6858000"/>
              <a:gd name="connsiteX16" fmla="*/ 7199841 w 12192000"/>
              <a:gd name="connsiteY16" fmla="*/ 260350 h 6858000"/>
              <a:gd name="connsiteX17" fmla="*/ 0 w 12192000"/>
              <a:gd name="connsiteY17" fmla="*/ 0 h 6858000"/>
              <a:gd name="connsiteX18" fmla="*/ 12192000 w 12192000"/>
              <a:gd name="connsiteY18" fmla="*/ 0 h 6858000"/>
              <a:gd name="connsiteX19" fmla="*/ 12192000 w 12192000"/>
              <a:gd name="connsiteY19" fmla="*/ 6858000 h 6858000"/>
              <a:gd name="connsiteX20" fmla="*/ 0 w 1219200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4835524" y="260350"/>
                </a:moveTo>
                <a:lnTo>
                  <a:pt x="4835524" y="2338944"/>
                </a:lnTo>
                <a:lnTo>
                  <a:pt x="4835524" y="2389704"/>
                </a:lnTo>
                <a:lnTo>
                  <a:pt x="4835524" y="4468296"/>
                </a:lnTo>
                <a:lnTo>
                  <a:pt x="4835524" y="4468297"/>
                </a:lnTo>
                <a:lnTo>
                  <a:pt x="4835524" y="6597650"/>
                </a:lnTo>
                <a:lnTo>
                  <a:pt x="7199841" y="6597650"/>
                </a:lnTo>
                <a:lnTo>
                  <a:pt x="9564157" y="6597650"/>
                </a:lnTo>
                <a:lnTo>
                  <a:pt x="9564158" y="6597650"/>
                </a:lnTo>
                <a:lnTo>
                  <a:pt x="11928474" y="6597650"/>
                </a:lnTo>
                <a:lnTo>
                  <a:pt x="11928474" y="4468297"/>
                </a:lnTo>
                <a:lnTo>
                  <a:pt x="11928474" y="4468296"/>
                </a:lnTo>
                <a:lnTo>
                  <a:pt x="11928474" y="2389704"/>
                </a:lnTo>
                <a:lnTo>
                  <a:pt x="11928474" y="2338943"/>
                </a:lnTo>
                <a:lnTo>
                  <a:pt x="11928474" y="260350"/>
                </a:lnTo>
                <a:lnTo>
                  <a:pt x="9564157" y="260350"/>
                </a:lnTo>
                <a:lnTo>
                  <a:pt x="7199841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ЦВ"/>
          <p:cNvSpPr/>
          <p:nvPr/>
        </p:nvSpPr>
        <p:spPr>
          <a:xfrm>
            <a:off x="-28438" y="-1"/>
            <a:ext cx="4562273" cy="6857999"/>
          </a:xfrm>
          <a:prstGeom prst="rect">
            <a:avLst/>
          </a:prstGeom>
          <a:solidFill>
            <a:srgbClr val="17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04281" y="5731889"/>
            <a:ext cx="865761" cy="865761"/>
          </a:xfrm>
          <a:prstGeom prst="ellipse">
            <a:avLst/>
          </a:prstGeom>
          <a:solidFill>
            <a:srgbClr val="00B2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mix Heavy Cyr" panose="02000500000000000000" pitchFamily="2" charset="0"/>
              </a:rPr>
              <a:t>7</a:t>
            </a:r>
            <a:endParaRPr lang="ru-RU" sz="4800" dirty="0">
              <a:latin typeface="Comix Heavy Cyr" panose="02000500000000000000" pitchFamily="2" charset="0"/>
            </a:endParaRPr>
          </a:p>
        </p:txBody>
      </p:sp>
      <p:pic>
        <p:nvPicPr>
          <p:cNvPr id="22" name="ПТИЧ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20" y="4696201"/>
            <a:ext cx="1274323" cy="1162704"/>
          </a:xfrm>
          <a:prstGeom prst="rect">
            <a:avLst/>
          </a:prstGeom>
        </p:spPr>
      </p:pic>
      <p:sp>
        <p:nvSpPr>
          <p:cNvPr id="33" name="1"/>
          <p:cNvSpPr/>
          <p:nvPr/>
        </p:nvSpPr>
        <p:spPr>
          <a:xfrm>
            <a:off x="4835525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2"/>
          <p:cNvSpPr/>
          <p:nvPr/>
        </p:nvSpPr>
        <p:spPr>
          <a:xfrm>
            <a:off x="7199842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3"/>
          <p:cNvSpPr/>
          <p:nvPr/>
        </p:nvSpPr>
        <p:spPr>
          <a:xfrm>
            <a:off x="9564158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4"/>
          <p:cNvSpPr/>
          <p:nvPr/>
        </p:nvSpPr>
        <p:spPr>
          <a:xfrm>
            <a:off x="4835525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5"/>
          <p:cNvSpPr/>
          <p:nvPr/>
        </p:nvSpPr>
        <p:spPr>
          <a:xfrm>
            <a:off x="7199842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6"/>
          <p:cNvSpPr/>
          <p:nvPr/>
        </p:nvSpPr>
        <p:spPr>
          <a:xfrm>
            <a:off x="9564158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7"/>
          <p:cNvSpPr/>
          <p:nvPr/>
        </p:nvSpPr>
        <p:spPr>
          <a:xfrm>
            <a:off x="4835525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8"/>
          <p:cNvSpPr/>
          <p:nvPr/>
        </p:nvSpPr>
        <p:spPr>
          <a:xfrm>
            <a:off x="7199842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9"/>
          <p:cNvSpPr/>
          <p:nvPr/>
        </p:nvSpPr>
        <p:spPr>
          <a:xfrm>
            <a:off x="9564158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820" y="824607"/>
            <a:ext cx="4368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Повторяет всё из клетки.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от страха не робей!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Удивительная птица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зовется ... </a:t>
            </a:r>
          </a:p>
        </p:txBody>
      </p:sp>
    </p:spTree>
    <p:extLst>
      <p:ext uri="{BB962C8B-B14F-4D97-AF65-F5344CB8AC3E}">
        <p14:creationId xmlns:p14="http://schemas.microsoft.com/office/powerpoint/2010/main" val="14103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2156" y="254832"/>
            <a:ext cx="7674965" cy="6415791"/>
          </a:xfrm>
          <a:prstGeom prst="rect">
            <a:avLst/>
          </a:prstGeom>
        </p:spPr>
      </p:pic>
      <p:sp>
        <p:nvSpPr>
          <p:cNvPr id="53" name="рамка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835524 w 12192000"/>
              <a:gd name="connsiteY0" fmla="*/ 260350 h 6858000"/>
              <a:gd name="connsiteX1" fmla="*/ 4835524 w 12192000"/>
              <a:gd name="connsiteY1" fmla="*/ 2338944 h 6858000"/>
              <a:gd name="connsiteX2" fmla="*/ 4835524 w 12192000"/>
              <a:gd name="connsiteY2" fmla="*/ 2389704 h 6858000"/>
              <a:gd name="connsiteX3" fmla="*/ 4835524 w 12192000"/>
              <a:gd name="connsiteY3" fmla="*/ 4468296 h 6858000"/>
              <a:gd name="connsiteX4" fmla="*/ 4835524 w 12192000"/>
              <a:gd name="connsiteY4" fmla="*/ 4468297 h 6858000"/>
              <a:gd name="connsiteX5" fmla="*/ 4835524 w 12192000"/>
              <a:gd name="connsiteY5" fmla="*/ 6597650 h 6858000"/>
              <a:gd name="connsiteX6" fmla="*/ 7199841 w 12192000"/>
              <a:gd name="connsiteY6" fmla="*/ 6597650 h 6858000"/>
              <a:gd name="connsiteX7" fmla="*/ 9564157 w 12192000"/>
              <a:gd name="connsiteY7" fmla="*/ 6597650 h 6858000"/>
              <a:gd name="connsiteX8" fmla="*/ 9564158 w 12192000"/>
              <a:gd name="connsiteY8" fmla="*/ 6597650 h 6858000"/>
              <a:gd name="connsiteX9" fmla="*/ 11928474 w 12192000"/>
              <a:gd name="connsiteY9" fmla="*/ 6597650 h 6858000"/>
              <a:gd name="connsiteX10" fmla="*/ 11928474 w 12192000"/>
              <a:gd name="connsiteY10" fmla="*/ 4468297 h 6858000"/>
              <a:gd name="connsiteX11" fmla="*/ 11928474 w 12192000"/>
              <a:gd name="connsiteY11" fmla="*/ 4468296 h 6858000"/>
              <a:gd name="connsiteX12" fmla="*/ 11928474 w 12192000"/>
              <a:gd name="connsiteY12" fmla="*/ 2389704 h 6858000"/>
              <a:gd name="connsiteX13" fmla="*/ 11928474 w 12192000"/>
              <a:gd name="connsiteY13" fmla="*/ 2338943 h 6858000"/>
              <a:gd name="connsiteX14" fmla="*/ 11928474 w 12192000"/>
              <a:gd name="connsiteY14" fmla="*/ 260350 h 6858000"/>
              <a:gd name="connsiteX15" fmla="*/ 9564157 w 12192000"/>
              <a:gd name="connsiteY15" fmla="*/ 260350 h 6858000"/>
              <a:gd name="connsiteX16" fmla="*/ 7199841 w 12192000"/>
              <a:gd name="connsiteY16" fmla="*/ 260350 h 6858000"/>
              <a:gd name="connsiteX17" fmla="*/ 0 w 12192000"/>
              <a:gd name="connsiteY17" fmla="*/ 0 h 6858000"/>
              <a:gd name="connsiteX18" fmla="*/ 12192000 w 12192000"/>
              <a:gd name="connsiteY18" fmla="*/ 0 h 6858000"/>
              <a:gd name="connsiteX19" fmla="*/ 12192000 w 12192000"/>
              <a:gd name="connsiteY19" fmla="*/ 6858000 h 6858000"/>
              <a:gd name="connsiteX20" fmla="*/ 0 w 1219200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4835524" y="260350"/>
                </a:moveTo>
                <a:lnTo>
                  <a:pt x="4835524" y="2338944"/>
                </a:lnTo>
                <a:lnTo>
                  <a:pt x="4835524" y="2389704"/>
                </a:lnTo>
                <a:lnTo>
                  <a:pt x="4835524" y="4468296"/>
                </a:lnTo>
                <a:lnTo>
                  <a:pt x="4835524" y="4468297"/>
                </a:lnTo>
                <a:lnTo>
                  <a:pt x="4835524" y="6597650"/>
                </a:lnTo>
                <a:lnTo>
                  <a:pt x="7199841" y="6597650"/>
                </a:lnTo>
                <a:lnTo>
                  <a:pt x="9564157" y="6597650"/>
                </a:lnTo>
                <a:lnTo>
                  <a:pt x="9564158" y="6597650"/>
                </a:lnTo>
                <a:lnTo>
                  <a:pt x="11928474" y="6597650"/>
                </a:lnTo>
                <a:lnTo>
                  <a:pt x="11928474" y="4468297"/>
                </a:lnTo>
                <a:lnTo>
                  <a:pt x="11928474" y="4468296"/>
                </a:lnTo>
                <a:lnTo>
                  <a:pt x="11928474" y="2389704"/>
                </a:lnTo>
                <a:lnTo>
                  <a:pt x="11928474" y="2338943"/>
                </a:lnTo>
                <a:lnTo>
                  <a:pt x="11928474" y="260350"/>
                </a:lnTo>
                <a:lnTo>
                  <a:pt x="9564157" y="260350"/>
                </a:lnTo>
                <a:lnTo>
                  <a:pt x="7199841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ЦВ"/>
          <p:cNvSpPr/>
          <p:nvPr/>
        </p:nvSpPr>
        <p:spPr>
          <a:xfrm>
            <a:off x="-28438" y="-1"/>
            <a:ext cx="4562273" cy="6857999"/>
          </a:xfrm>
          <a:prstGeom prst="rect">
            <a:avLst/>
          </a:prstGeom>
          <a:solidFill>
            <a:srgbClr val="17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04281" y="5731889"/>
            <a:ext cx="865761" cy="865761"/>
          </a:xfrm>
          <a:prstGeom prst="ellipse">
            <a:avLst/>
          </a:prstGeom>
          <a:solidFill>
            <a:srgbClr val="00B2D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mix Heavy Cyr" panose="02000500000000000000" pitchFamily="2" charset="0"/>
              </a:rPr>
              <a:t>8</a:t>
            </a:r>
            <a:endParaRPr lang="ru-RU" sz="4800" dirty="0">
              <a:latin typeface="Comix Heavy Cyr" panose="02000500000000000000" pitchFamily="2" charset="0"/>
            </a:endParaRPr>
          </a:p>
        </p:txBody>
      </p:sp>
      <p:pic>
        <p:nvPicPr>
          <p:cNvPr id="22" name="ПТИЧ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20" y="4696201"/>
            <a:ext cx="1274323" cy="1162704"/>
          </a:xfrm>
          <a:prstGeom prst="rect">
            <a:avLst/>
          </a:prstGeom>
        </p:spPr>
      </p:pic>
      <p:sp>
        <p:nvSpPr>
          <p:cNvPr id="33" name="1"/>
          <p:cNvSpPr/>
          <p:nvPr/>
        </p:nvSpPr>
        <p:spPr>
          <a:xfrm>
            <a:off x="4835525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2"/>
          <p:cNvSpPr/>
          <p:nvPr/>
        </p:nvSpPr>
        <p:spPr>
          <a:xfrm>
            <a:off x="7199842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3"/>
          <p:cNvSpPr/>
          <p:nvPr/>
        </p:nvSpPr>
        <p:spPr>
          <a:xfrm>
            <a:off x="9564158" y="260350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4"/>
          <p:cNvSpPr/>
          <p:nvPr/>
        </p:nvSpPr>
        <p:spPr>
          <a:xfrm>
            <a:off x="4835525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5"/>
          <p:cNvSpPr/>
          <p:nvPr/>
        </p:nvSpPr>
        <p:spPr>
          <a:xfrm>
            <a:off x="7199842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6"/>
          <p:cNvSpPr/>
          <p:nvPr/>
        </p:nvSpPr>
        <p:spPr>
          <a:xfrm>
            <a:off x="9564158" y="2338943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7"/>
          <p:cNvSpPr/>
          <p:nvPr/>
        </p:nvSpPr>
        <p:spPr>
          <a:xfrm>
            <a:off x="4835525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8"/>
          <p:cNvSpPr/>
          <p:nvPr/>
        </p:nvSpPr>
        <p:spPr>
          <a:xfrm>
            <a:off x="7199842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9"/>
          <p:cNvSpPr/>
          <p:nvPr/>
        </p:nvSpPr>
        <p:spPr>
          <a:xfrm>
            <a:off x="9564158" y="4468296"/>
            <a:ext cx="2364317" cy="2129354"/>
          </a:xfrm>
          <a:prstGeom prst="rect">
            <a:avLst/>
          </a:prstGeom>
          <a:solidFill>
            <a:srgbClr val="D9E1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820" y="824607"/>
            <a:ext cx="4368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Шею в пятнышках поднимет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коснётся неба он —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Элегантный и высокий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Африканский житель </a:t>
            </a:r>
          </a:p>
        </p:txBody>
      </p:sp>
    </p:spTree>
    <p:extLst>
      <p:ext uri="{BB962C8B-B14F-4D97-AF65-F5344CB8AC3E}">
        <p14:creationId xmlns:p14="http://schemas.microsoft.com/office/powerpoint/2010/main" val="21851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0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188</Words>
  <Application>Microsoft Office PowerPoint</Application>
  <PresentationFormat>Широкоэкранный</PresentationFormat>
  <Paragraphs>136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Comix Heavy Cyr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2023-03-03T09:33:12Z</dcterms:created>
  <dcterms:modified xsi:type="dcterms:W3CDTF">2023-10-16T14:45:06Z</dcterms:modified>
</cp:coreProperties>
</file>