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256" r:id="rId2"/>
    <p:sldId id="257" r:id="rId3"/>
    <p:sldId id="260" r:id="rId4"/>
    <p:sldId id="262" r:id="rId5"/>
    <p:sldId id="263" r:id="rId6"/>
    <p:sldId id="264" r:id="rId7"/>
    <p:sldId id="265" r:id="rId8"/>
    <p:sldId id="266" r:id="rId9"/>
    <p:sldId id="267" r:id="rId10"/>
    <p:sldId id="258" r:id="rId11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52B83"/>
    <a:srgbClr val="9DE1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howGuides="1">
      <p:cViewPr varScale="1">
        <p:scale>
          <a:sx n="82" d="100"/>
          <a:sy n="82" d="100"/>
        </p:scale>
        <p:origin x="883" y="67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232637A-EBCB-4B69-9334-004CD3586D9B}" type="datetimeFigureOut">
              <a:rPr lang="ru-RU" smtClean="0"/>
              <a:t>16.10.2023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91F441B-7687-4F57-90BA-A2730E033FD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319404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олилиния 7"/>
          <p:cNvSpPr/>
          <p:nvPr userDrawn="1"/>
        </p:nvSpPr>
        <p:spPr>
          <a:xfrm>
            <a:off x="-10563" y="2145564"/>
            <a:ext cx="3306424" cy="4712436"/>
          </a:xfrm>
          <a:custGeom>
            <a:avLst/>
            <a:gdLst>
              <a:gd name="connsiteX0" fmla="*/ 557203 w 3306424"/>
              <a:gd name="connsiteY0" fmla="*/ 0 h 4712436"/>
              <a:gd name="connsiteX1" fmla="*/ 3306424 w 3306424"/>
              <a:gd name="connsiteY1" fmla="*/ 2749221 h 4712436"/>
              <a:gd name="connsiteX2" fmla="*/ 2501196 w 3306424"/>
              <a:gd name="connsiteY2" fmla="*/ 4693214 h 4712436"/>
              <a:gd name="connsiteX3" fmla="*/ 2480047 w 3306424"/>
              <a:gd name="connsiteY3" fmla="*/ 4712436 h 4712436"/>
              <a:gd name="connsiteX4" fmla="*/ 0 w 3306424"/>
              <a:gd name="connsiteY4" fmla="*/ 4712436 h 4712436"/>
              <a:gd name="connsiteX5" fmla="*/ 0 w 3306424"/>
              <a:gd name="connsiteY5" fmla="*/ 56661 h 4712436"/>
              <a:gd name="connsiteX6" fmla="*/ 3139 w 3306424"/>
              <a:gd name="connsiteY6" fmla="*/ 55854 h 4712436"/>
              <a:gd name="connsiteX7" fmla="*/ 557203 w 3306424"/>
              <a:gd name="connsiteY7" fmla="*/ 0 h 47124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306424" h="4712436">
                <a:moveTo>
                  <a:pt x="557203" y="0"/>
                </a:moveTo>
                <a:cubicBezTo>
                  <a:pt x="2075556" y="0"/>
                  <a:pt x="3306424" y="1230868"/>
                  <a:pt x="3306424" y="2749221"/>
                </a:cubicBezTo>
                <a:cubicBezTo>
                  <a:pt x="3306424" y="3508398"/>
                  <a:pt x="2998707" y="4195703"/>
                  <a:pt x="2501196" y="4693214"/>
                </a:cubicBezTo>
                <a:lnTo>
                  <a:pt x="2480047" y="4712436"/>
                </a:lnTo>
                <a:lnTo>
                  <a:pt x="0" y="4712436"/>
                </a:lnTo>
                <a:lnTo>
                  <a:pt x="0" y="56661"/>
                </a:lnTo>
                <a:lnTo>
                  <a:pt x="3139" y="55854"/>
                </a:lnTo>
                <a:cubicBezTo>
                  <a:pt x="182107" y="19232"/>
                  <a:pt x="367409" y="0"/>
                  <a:pt x="557203" y="0"/>
                </a:cubicBezTo>
                <a:close/>
              </a:path>
            </a:pathLst>
          </a:custGeom>
          <a:solidFill>
            <a:srgbClr val="9DE1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Овал 8"/>
          <p:cNvSpPr/>
          <p:nvPr userDrawn="1"/>
        </p:nvSpPr>
        <p:spPr>
          <a:xfrm>
            <a:off x="-2404299" y="1979583"/>
            <a:ext cx="5853554" cy="5853554"/>
          </a:xfrm>
          <a:prstGeom prst="ellipse">
            <a:avLst/>
          </a:prstGeom>
          <a:noFill/>
          <a:ln w="38100">
            <a:solidFill>
              <a:srgbClr val="9DE1FF"/>
            </a:solidFill>
            <a:prstDash val="dash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олилиния 9"/>
          <p:cNvSpPr/>
          <p:nvPr userDrawn="1"/>
        </p:nvSpPr>
        <p:spPr>
          <a:xfrm>
            <a:off x="10394066" y="0"/>
            <a:ext cx="1797934" cy="1713055"/>
          </a:xfrm>
          <a:custGeom>
            <a:avLst/>
            <a:gdLst>
              <a:gd name="connsiteX0" fmla="*/ 94577 w 1797934"/>
              <a:gd name="connsiteY0" fmla="*/ 0 h 1713055"/>
              <a:gd name="connsiteX1" fmla="*/ 1797934 w 1797934"/>
              <a:gd name="connsiteY1" fmla="*/ 0 h 1713055"/>
              <a:gd name="connsiteX2" fmla="*/ 1797934 w 1797934"/>
              <a:gd name="connsiteY2" fmla="*/ 1578460 h 1713055"/>
              <a:gd name="connsiteX3" fmla="*/ 1720569 w 1797934"/>
              <a:gd name="connsiteY3" fmla="*/ 1615728 h 1713055"/>
              <a:gd name="connsiteX4" fmla="*/ 1238492 w 1797934"/>
              <a:gd name="connsiteY4" fmla="*/ 1713055 h 1713055"/>
              <a:gd name="connsiteX5" fmla="*/ 0 w 1797934"/>
              <a:gd name="connsiteY5" fmla="*/ 474563 h 1713055"/>
              <a:gd name="connsiteX6" fmla="*/ 55680 w 1797934"/>
              <a:gd name="connsiteY6" fmla="*/ 106273 h 1713055"/>
              <a:gd name="connsiteX7" fmla="*/ 94577 w 1797934"/>
              <a:gd name="connsiteY7" fmla="*/ 0 h 17130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797934" h="1713055">
                <a:moveTo>
                  <a:pt x="94577" y="0"/>
                </a:moveTo>
                <a:lnTo>
                  <a:pt x="1797934" y="0"/>
                </a:lnTo>
                <a:lnTo>
                  <a:pt x="1797934" y="1578460"/>
                </a:lnTo>
                <a:lnTo>
                  <a:pt x="1720569" y="1615728"/>
                </a:lnTo>
                <a:cubicBezTo>
                  <a:pt x="1572398" y="1678399"/>
                  <a:pt x="1409492" y="1713055"/>
                  <a:pt x="1238492" y="1713055"/>
                </a:cubicBezTo>
                <a:cubicBezTo>
                  <a:pt x="554492" y="1713055"/>
                  <a:pt x="0" y="1158563"/>
                  <a:pt x="0" y="474563"/>
                </a:cubicBezTo>
                <a:cubicBezTo>
                  <a:pt x="0" y="346313"/>
                  <a:pt x="19494" y="222616"/>
                  <a:pt x="55680" y="106273"/>
                </a:cubicBezTo>
                <a:lnTo>
                  <a:pt x="94577" y="0"/>
                </a:lnTo>
                <a:close/>
              </a:path>
            </a:pathLst>
          </a:custGeom>
          <a:solidFill>
            <a:srgbClr val="9DE1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Овал 10"/>
          <p:cNvSpPr/>
          <p:nvPr userDrawn="1"/>
        </p:nvSpPr>
        <p:spPr>
          <a:xfrm>
            <a:off x="10232020" y="-975338"/>
            <a:ext cx="2812648" cy="2862012"/>
          </a:xfrm>
          <a:prstGeom prst="ellipse">
            <a:avLst/>
          </a:prstGeom>
          <a:noFill/>
          <a:ln w="38100">
            <a:solidFill>
              <a:srgbClr val="9DE1FF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998116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40854" y="365126"/>
            <a:ext cx="8512946" cy="895504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669524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0B51A57-D1DD-4059-8FDE-D90BEE889B42}" type="datetimeFigureOut">
              <a:rPr lang="ru-RU" smtClean="0"/>
              <a:t>16.10.2023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367074" y="6228132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753382" y="6356351"/>
            <a:ext cx="2600417" cy="319658"/>
          </a:xfrm>
          <a:prstGeom prst="rect">
            <a:avLst/>
          </a:prstGeom>
        </p:spPr>
        <p:txBody>
          <a:bodyPr/>
          <a:lstStyle/>
          <a:p>
            <a:fld id="{44222F9B-DAE5-445C-BBAA-C8FE13EFC81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448441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669524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0B51A57-D1DD-4059-8FDE-D90BEE889B42}" type="datetimeFigureOut">
              <a:rPr lang="ru-RU" smtClean="0"/>
              <a:t>16.10.2023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367074" y="6228132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753382" y="6356351"/>
            <a:ext cx="2600417" cy="319658"/>
          </a:xfrm>
          <a:prstGeom prst="rect">
            <a:avLst/>
          </a:prstGeom>
        </p:spPr>
        <p:txBody>
          <a:bodyPr/>
          <a:lstStyle/>
          <a:p>
            <a:fld id="{44222F9B-DAE5-445C-BBAA-C8FE13EFC81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324262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40854" y="365126"/>
            <a:ext cx="8512946" cy="895504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669524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0B51A57-D1DD-4059-8FDE-D90BEE889B42}" type="datetimeFigureOut">
              <a:rPr lang="ru-RU" smtClean="0"/>
              <a:t>16.10.2023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367074" y="6228132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753382" y="6356351"/>
            <a:ext cx="2600417" cy="319658"/>
          </a:xfrm>
          <a:prstGeom prst="rect">
            <a:avLst/>
          </a:prstGeom>
        </p:spPr>
        <p:txBody>
          <a:bodyPr/>
          <a:lstStyle/>
          <a:p>
            <a:fld id="{44222F9B-DAE5-445C-BBAA-C8FE13EFC81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44719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549307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40854" y="365126"/>
            <a:ext cx="8512946" cy="895504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69524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0B51A57-D1DD-4059-8FDE-D90BEE889B42}" type="datetimeFigureOut">
              <a:rPr lang="ru-RU" smtClean="0"/>
              <a:t>16.10.2023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4367074" y="6228132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753382" y="6356351"/>
            <a:ext cx="2600417" cy="319658"/>
          </a:xfrm>
          <a:prstGeom prst="rect">
            <a:avLst/>
          </a:prstGeom>
        </p:spPr>
        <p:txBody>
          <a:bodyPr/>
          <a:lstStyle/>
          <a:p>
            <a:fld id="{44222F9B-DAE5-445C-BBAA-C8FE13EFC81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070337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>
          <a:xfrm>
            <a:off x="669524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0B51A57-D1DD-4059-8FDE-D90BEE889B42}" type="datetimeFigureOut">
              <a:rPr lang="ru-RU" smtClean="0"/>
              <a:t>16.10.2023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4367074" y="6228132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8753382" y="6356351"/>
            <a:ext cx="2600417" cy="319658"/>
          </a:xfrm>
          <a:prstGeom prst="rect">
            <a:avLst/>
          </a:prstGeom>
        </p:spPr>
        <p:txBody>
          <a:bodyPr/>
          <a:lstStyle/>
          <a:p>
            <a:fld id="{44222F9B-DAE5-445C-BBAA-C8FE13EFC81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787807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40854" y="365126"/>
            <a:ext cx="8512946" cy="895504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669524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0B51A57-D1DD-4059-8FDE-D90BEE889B42}" type="datetimeFigureOut">
              <a:rPr lang="ru-RU" smtClean="0"/>
              <a:t>16.10.2023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4367074" y="6228132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8753382" y="6356351"/>
            <a:ext cx="2600417" cy="319658"/>
          </a:xfrm>
          <a:prstGeom prst="rect">
            <a:avLst/>
          </a:prstGeom>
        </p:spPr>
        <p:txBody>
          <a:bodyPr/>
          <a:lstStyle/>
          <a:p>
            <a:fld id="{44222F9B-DAE5-445C-BBAA-C8FE13EFC81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25634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>
          <a:xfrm>
            <a:off x="669524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0B51A57-D1DD-4059-8FDE-D90BEE889B42}" type="datetimeFigureOut">
              <a:rPr lang="ru-RU" smtClean="0"/>
              <a:t>16.10.2023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>
          <a:xfrm>
            <a:off x="4367074" y="6228132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8753382" y="6356351"/>
            <a:ext cx="2600417" cy="319658"/>
          </a:xfrm>
          <a:prstGeom prst="rect">
            <a:avLst/>
          </a:prstGeom>
        </p:spPr>
        <p:txBody>
          <a:bodyPr/>
          <a:lstStyle/>
          <a:p>
            <a:fld id="{44222F9B-DAE5-445C-BBAA-C8FE13EFC81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347861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69524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0B51A57-D1DD-4059-8FDE-D90BEE889B42}" type="datetimeFigureOut">
              <a:rPr lang="ru-RU" smtClean="0"/>
              <a:t>16.10.2023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4367074" y="6228132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753382" y="6356351"/>
            <a:ext cx="2600417" cy="319658"/>
          </a:xfrm>
          <a:prstGeom prst="rect">
            <a:avLst/>
          </a:prstGeom>
        </p:spPr>
        <p:txBody>
          <a:bodyPr/>
          <a:lstStyle/>
          <a:p>
            <a:fld id="{44222F9B-DAE5-445C-BBAA-C8FE13EFC81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345781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69524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0B51A57-D1DD-4059-8FDE-D90BEE889B42}" type="datetimeFigureOut">
              <a:rPr lang="ru-RU" smtClean="0"/>
              <a:t>16.10.2023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4367074" y="6228132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753382" y="6356351"/>
            <a:ext cx="2600417" cy="319658"/>
          </a:xfrm>
          <a:prstGeom prst="rect">
            <a:avLst/>
          </a:prstGeom>
        </p:spPr>
        <p:txBody>
          <a:bodyPr/>
          <a:lstStyle/>
          <a:p>
            <a:fld id="{44222F9B-DAE5-445C-BBAA-C8FE13EFC81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402502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вал 3"/>
          <p:cNvSpPr/>
          <p:nvPr userDrawn="1"/>
        </p:nvSpPr>
        <p:spPr>
          <a:xfrm>
            <a:off x="775589" y="-1873046"/>
            <a:ext cx="10604089" cy="10604089"/>
          </a:xfrm>
          <a:prstGeom prst="ellipse">
            <a:avLst/>
          </a:prstGeom>
          <a:noFill/>
          <a:ln w="38100">
            <a:solidFill>
              <a:srgbClr val="9DE1FF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олилиния 7"/>
          <p:cNvSpPr/>
          <p:nvPr userDrawn="1"/>
        </p:nvSpPr>
        <p:spPr>
          <a:xfrm>
            <a:off x="0" y="0"/>
            <a:ext cx="1844111" cy="6858000"/>
          </a:xfrm>
          <a:custGeom>
            <a:avLst/>
            <a:gdLst>
              <a:gd name="connsiteX0" fmla="*/ 0 w 1844111"/>
              <a:gd name="connsiteY0" fmla="*/ 0 h 6858000"/>
              <a:gd name="connsiteX1" fmla="*/ 1844111 w 1844111"/>
              <a:gd name="connsiteY1" fmla="*/ 0 h 6858000"/>
              <a:gd name="connsiteX2" fmla="*/ 1699553 w 1844111"/>
              <a:gd name="connsiteY2" fmla="*/ 181960 h 6858000"/>
              <a:gd name="connsiteX3" fmla="*/ 609600 w 1844111"/>
              <a:gd name="connsiteY3" fmla="*/ 3429000 h 6858000"/>
              <a:gd name="connsiteX4" fmla="*/ 1699553 w 1844111"/>
              <a:gd name="connsiteY4" fmla="*/ 6676040 h 6858000"/>
              <a:gd name="connsiteX5" fmla="*/ 1844111 w 1844111"/>
              <a:gd name="connsiteY5" fmla="*/ 6858000 h 6858000"/>
              <a:gd name="connsiteX6" fmla="*/ 0 w 1844111"/>
              <a:gd name="connsiteY6" fmla="*/ 6858000 h 6858000"/>
              <a:gd name="connsiteX7" fmla="*/ 0 w 1844111"/>
              <a:gd name="connsiteY7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844111" h="6858000">
                <a:moveTo>
                  <a:pt x="0" y="0"/>
                </a:moveTo>
                <a:lnTo>
                  <a:pt x="1844111" y="0"/>
                </a:lnTo>
                <a:lnTo>
                  <a:pt x="1699553" y="181960"/>
                </a:lnTo>
                <a:cubicBezTo>
                  <a:pt x="1014993" y="1087409"/>
                  <a:pt x="609600" y="2211375"/>
                  <a:pt x="609600" y="3429000"/>
                </a:cubicBezTo>
                <a:cubicBezTo>
                  <a:pt x="609600" y="4646625"/>
                  <a:pt x="1014993" y="5770591"/>
                  <a:pt x="1699553" y="6676040"/>
                </a:cubicBezTo>
                <a:lnTo>
                  <a:pt x="1844111" y="6858000"/>
                </a:lnTo>
                <a:lnTo>
                  <a:pt x="0" y="6858000"/>
                </a:lnTo>
                <a:lnTo>
                  <a:pt x="0" y="0"/>
                </a:lnTo>
                <a:close/>
              </a:path>
            </a:pathLst>
          </a:custGeom>
          <a:solidFill>
            <a:srgbClr val="9DE1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олилиния 6"/>
          <p:cNvSpPr/>
          <p:nvPr userDrawn="1"/>
        </p:nvSpPr>
        <p:spPr>
          <a:xfrm>
            <a:off x="10347890" y="0"/>
            <a:ext cx="1844111" cy="6858000"/>
          </a:xfrm>
          <a:custGeom>
            <a:avLst/>
            <a:gdLst>
              <a:gd name="connsiteX0" fmla="*/ 0 w 1844111"/>
              <a:gd name="connsiteY0" fmla="*/ 0 h 6858000"/>
              <a:gd name="connsiteX1" fmla="*/ 1844111 w 1844111"/>
              <a:gd name="connsiteY1" fmla="*/ 0 h 6858000"/>
              <a:gd name="connsiteX2" fmla="*/ 1844111 w 1844111"/>
              <a:gd name="connsiteY2" fmla="*/ 6858000 h 6858000"/>
              <a:gd name="connsiteX3" fmla="*/ 0 w 1844111"/>
              <a:gd name="connsiteY3" fmla="*/ 6858000 h 6858000"/>
              <a:gd name="connsiteX4" fmla="*/ 144558 w 1844111"/>
              <a:gd name="connsiteY4" fmla="*/ 6676040 h 6858000"/>
              <a:gd name="connsiteX5" fmla="*/ 1234511 w 1844111"/>
              <a:gd name="connsiteY5" fmla="*/ 3429000 h 6858000"/>
              <a:gd name="connsiteX6" fmla="*/ 144558 w 1844111"/>
              <a:gd name="connsiteY6" fmla="*/ 181960 h 6858000"/>
              <a:gd name="connsiteX7" fmla="*/ 0 w 1844111"/>
              <a:gd name="connsiteY7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844111" h="6858000">
                <a:moveTo>
                  <a:pt x="0" y="0"/>
                </a:moveTo>
                <a:lnTo>
                  <a:pt x="1844111" y="0"/>
                </a:lnTo>
                <a:lnTo>
                  <a:pt x="1844111" y="6858000"/>
                </a:lnTo>
                <a:lnTo>
                  <a:pt x="0" y="6858000"/>
                </a:lnTo>
                <a:lnTo>
                  <a:pt x="144558" y="6676040"/>
                </a:lnTo>
                <a:cubicBezTo>
                  <a:pt x="829118" y="5770591"/>
                  <a:pt x="1234511" y="4646625"/>
                  <a:pt x="1234511" y="3429000"/>
                </a:cubicBezTo>
                <a:cubicBezTo>
                  <a:pt x="1234511" y="2211375"/>
                  <a:pt x="829118" y="1087409"/>
                  <a:pt x="144558" y="181960"/>
                </a:cubicBezTo>
                <a:lnTo>
                  <a:pt x="0" y="0"/>
                </a:lnTo>
                <a:close/>
              </a:path>
            </a:pathLst>
          </a:custGeom>
          <a:solidFill>
            <a:srgbClr val="9DE1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45757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Relationship Id="rId9" Type="http://schemas.openxmlformats.org/officeDocument/2006/relationships/image" Target="../media/image12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6.png"/><Relationship Id="rId7" Type="http://schemas.openxmlformats.org/officeDocument/2006/relationships/image" Target="../media/image16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8.png"/><Relationship Id="rId4" Type="http://schemas.openxmlformats.org/officeDocument/2006/relationships/image" Target="../media/image14.png"/><Relationship Id="rId9" Type="http://schemas.openxmlformats.org/officeDocument/2006/relationships/image" Target="../media/image17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Relationship Id="rId9" Type="http://schemas.openxmlformats.org/officeDocument/2006/relationships/image" Target="../media/image21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6.png"/><Relationship Id="rId7" Type="http://schemas.openxmlformats.org/officeDocument/2006/relationships/image" Target="../media/image9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16.png"/><Relationship Id="rId9" Type="http://schemas.openxmlformats.org/officeDocument/2006/relationships/image" Target="../media/image25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6.png"/><Relationship Id="rId7" Type="http://schemas.openxmlformats.org/officeDocument/2006/relationships/image" Target="../media/image2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10.png"/><Relationship Id="rId4" Type="http://schemas.openxmlformats.org/officeDocument/2006/relationships/image" Target="../media/image19.png"/><Relationship Id="rId9" Type="http://schemas.openxmlformats.org/officeDocument/2006/relationships/image" Target="../media/image27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28.png"/><Relationship Id="rId7" Type="http://schemas.openxmlformats.org/officeDocument/2006/relationships/image" Target="../media/image20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png"/><Relationship Id="rId5" Type="http://schemas.openxmlformats.org/officeDocument/2006/relationships/image" Target="../media/image24.png"/><Relationship Id="rId4" Type="http://schemas.openxmlformats.org/officeDocument/2006/relationships/image" Target="../media/image6.png"/><Relationship Id="rId9" Type="http://schemas.openxmlformats.org/officeDocument/2006/relationships/image" Target="../media/image29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30.png"/><Relationship Id="rId7" Type="http://schemas.openxmlformats.org/officeDocument/2006/relationships/image" Target="../media/image4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16.png"/><Relationship Id="rId4" Type="http://schemas.openxmlformats.org/officeDocument/2006/relationships/image" Target="../media/image6.png"/><Relationship Id="rId9" Type="http://schemas.openxmlformats.org/officeDocument/2006/relationships/image" Target="../media/image31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32.png"/><Relationship Id="rId7" Type="http://schemas.openxmlformats.org/officeDocument/2006/relationships/image" Target="../media/image26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openxmlformats.org/officeDocument/2006/relationships/image" Target="../media/image9.png"/><Relationship Id="rId10" Type="http://schemas.openxmlformats.org/officeDocument/2006/relationships/image" Target="../media/image33.png"/><Relationship Id="rId4" Type="http://schemas.openxmlformats.org/officeDocument/2006/relationships/image" Target="../media/image6.png"/><Relationship Id="rId9" Type="http://schemas.openxmlformats.org/officeDocument/2006/relationships/image" Target="../media/image3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пингвин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962" y="1986979"/>
            <a:ext cx="3818965" cy="4713000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93396" y="-305053"/>
            <a:ext cx="7256834" cy="3386841"/>
          </a:xfrm>
          <a:prstGeom prst="rect">
            <a:avLst/>
          </a:prstGeom>
        </p:spPr>
      </p:pic>
      <p:sp>
        <p:nvSpPr>
          <p:cNvPr id="88" name="Овал 87"/>
          <p:cNvSpPr/>
          <p:nvPr/>
        </p:nvSpPr>
        <p:spPr>
          <a:xfrm>
            <a:off x="10179857" y="2329713"/>
            <a:ext cx="1692611" cy="1692611"/>
          </a:xfrm>
          <a:prstGeom prst="ellipse">
            <a:avLst/>
          </a:prstGeom>
          <a:solidFill>
            <a:srgbClr val="9DE1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1" name="Овал 90"/>
          <p:cNvSpPr/>
          <p:nvPr/>
        </p:nvSpPr>
        <p:spPr>
          <a:xfrm>
            <a:off x="10220280" y="4078043"/>
            <a:ext cx="1692611" cy="1692611"/>
          </a:xfrm>
          <a:prstGeom prst="ellipse">
            <a:avLst/>
          </a:prstGeom>
          <a:solidFill>
            <a:srgbClr val="9DE1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95" name="Рисунок 9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18967" y="2671485"/>
            <a:ext cx="1168912" cy="1036832"/>
          </a:xfrm>
          <a:prstGeom prst="rect">
            <a:avLst/>
          </a:prstGeom>
        </p:spPr>
      </p:pic>
      <p:pic>
        <p:nvPicPr>
          <p:cNvPr id="96" name="Рисунок 9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50230" y="4388762"/>
            <a:ext cx="1524000" cy="885825"/>
          </a:xfrm>
          <a:prstGeom prst="rect">
            <a:avLst/>
          </a:prstGeom>
        </p:spPr>
      </p:pic>
      <p:grpSp>
        <p:nvGrpSpPr>
          <p:cNvPr id="60" name="Группа 59"/>
          <p:cNvGrpSpPr/>
          <p:nvPr/>
        </p:nvGrpSpPr>
        <p:grpSpPr>
          <a:xfrm>
            <a:off x="3804341" y="4864537"/>
            <a:ext cx="6369968" cy="597937"/>
            <a:chOff x="3725426" y="5350687"/>
            <a:chExt cx="6369968" cy="597937"/>
          </a:xfrm>
        </p:grpSpPr>
        <p:grpSp>
          <p:nvGrpSpPr>
            <p:cNvPr id="43" name="Группа 42"/>
            <p:cNvGrpSpPr/>
            <p:nvPr/>
          </p:nvGrpSpPr>
          <p:grpSpPr>
            <a:xfrm>
              <a:off x="3802612" y="5350687"/>
              <a:ext cx="5733470" cy="597937"/>
              <a:chOff x="3802612" y="5350687"/>
              <a:chExt cx="5733470" cy="597937"/>
            </a:xfrm>
          </p:grpSpPr>
          <p:grpSp>
            <p:nvGrpSpPr>
              <p:cNvPr id="22" name="Группа 21"/>
              <p:cNvGrpSpPr/>
              <p:nvPr/>
            </p:nvGrpSpPr>
            <p:grpSpPr>
              <a:xfrm>
                <a:off x="3802612" y="5350687"/>
                <a:ext cx="4586776" cy="597937"/>
                <a:chOff x="3898759" y="5350687"/>
                <a:chExt cx="4586776" cy="597937"/>
              </a:xfrm>
            </p:grpSpPr>
            <p:grpSp>
              <p:nvGrpSpPr>
                <p:cNvPr id="20" name="Группа 19"/>
                <p:cNvGrpSpPr/>
                <p:nvPr/>
              </p:nvGrpSpPr>
              <p:grpSpPr>
                <a:xfrm>
                  <a:off x="3898759" y="5373326"/>
                  <a:ext cx="2293388" cy="575298"/>
                  <a:chOff x="3898759" y="5373326"/>
                  <a:chExt cx="2293388" cy="575298"/>
                </a:xfrm>
              </p:grpSpPr>
              <p:grpSp>
                <p:nvGrpSpPr>
                  <p:cNvPr id="19" name="Группа 18"/>
                  <p:cNvGrpSpPr/>
                  <p:nvPr/>
                </p:nvGrpSpPr>
                <p:grpSpPr>
                  <a:xfrm>
                    <a:off x="3898759" y="5373326"/>
                    <a:ext cx="1146694" cy="575298"/>
                    <a:chOff x="3898759" y="5373326"/>
                    <a:chExt cx="1146694" cy="575298"/>
                  </a:xfrm>
                </p:grpSpPr>
                <p:sp>
                  <p:nvSpPr>
                    <p:cNvPr id="18" name="Арка 17"/>
                    <p:cNvSpPr/>
                    <p:nvPr/>
                  </p:nvSpPr>
                  <p:spPr>
                    <a:xfrm>
                      <a:off x="3898759" y="5373326"/>
                      <a:ext cx="573347" cy="575298"/>
                    </a:xfrm>
                    <a:prstGeom prst="blockArc">
                      <a:avLst>
                        <a:gd name="adj1" fmla="val 10800000"/>
                        <a:gd name="adj2" fmla="val 21459045"/>
                        <a:gd name="adj3" fmla="val 0"/>
                      </a:avLst>
                    </a:prstGeom>
                    <a:ln w="28575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ysDash"/>
                    </a:ln>
                  </p:spPr>
                  <p:style>
                    <a:lnRef idx="2">
                      <a:schemeClr val="dk1">
                        <a:shade val="50000"/>
                      </a:schemeClr>
                    </a:lnRef>
                    <a:fillRef idx="1">
                      <a:schemeClr val="dk1"/>
                    </a:fillRef>
                    <a:effectRef idx="0">
                      <a:schemeClr val="dk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ru-RU">
                        <a:solidFill>
                          <a:schemeClr val="tx1"/>
                        </a:solidFill>
                      </a:endParaRPr>
                    </a:p>
                  </p:txBody>
                </p:sp>
                <p:sp>
                  <p:nvSpPr>
                    <p:cNvPr id="46" name="Арка 45"/>
                    <p:cNvSpPr/>
                    <p:nvPr/>
                  </p:nvSpPr>
                  <p:spPr>
                    <a:xfrm>
                      <a:off x="4472106" y="5373326"/>
                      <a:ext cx="573347" cy="575298"/>
                    </a:xfrm>
                    <a:prstGeom prst="blockArc">
                      <a:avLst>
                        <a:gd name="adj1" fmla="val 10800000"/>
                        <a:gd name="adj2" fmla="val 21459045"/>
                        <a:gd name="adj3" fmla="val 0"/>
                      </a:avLst>
                    </a:prstGeom>
                    <a:ln w="28575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ysDash"/>
                    </a:ln>
                  </p:spPr>
                  <p:style>
                    <a:lnRef idx="2">
                      <a:schemeClr val="dk1">
                        <a:shade val="50000"/>
                      </a:schemeClr>
                    </a:lnRef>
                    <a:fillRef idx="1">
                      <a:schemeClr val="dk1"/>
                    </a:fillRef>
                    <a:effectRef idx="0">
                      <a:schemeClr val="dk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ru-RU">
                        <a:solidFill>
                          <a:schemeClr val="tx1"/>
                        </a:solidFill>
                      </a:endParaRPr>
                    </a:p>
                  </p:txBody>
                </p:sp>
              </p:grpSp>
              <p:grpSp>
                <p:nvGrpSpPr>
                  <p:cNvPr id="48" name="Группа 47"/>
                  <p:cNvGrpSpPr/>
                  <p:nvPr/>
                </p:nvGrpSpPr>
                <p:grpSpPr>
                  <a:xfrm>
                    <a:off x="5045453" y="5373326"/>
                    <a:ext cx="1146694" cy="575298"/>
                    <a:chOff x="3898759" y="5373326"/>
                    <a:chExt cx="1146694" cy="575298"/>
                  </a:xfrm>
                </p:grpSpPr>
                <p:sp>
                  <p:nvSpPr>
                    <p:cNvPr id="49" name="Арка 48"/>
                    <p:cNvSpPr/>
                    <p:nvPr/>
                  </p:nvSpPr>
                  <p:spPr>
                    <a:xfrm>
                      <a:off x="3898759" y="5373326"/>
                      <a:ext cx="573347" cy="575298"/>
                    </a:xfrm>
                    <a:prstGeom prst="blockArc">
                      <a:avLst>
                        <a:gd name="adj1" fmla="val 10800000"/>
                        <a:gd name="adj2" fmla="val 21459045"/>
                        <a:gd name="adj3" fmla="val 0"/>
                      </a:avLst>
                    </a:prstGeom>
                    <a:ln w="28575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ysDash"/>
                    </a:ln>
                  </p:spPr>
                  <p:style>
                    <a:lnRef idx="2">
                      <a:schemeClr val="dk1">
                        <a:shade val="50000"/>
                      </a:schemeClr>
                    </a:lnRef>
                    <a:fillRef idx="1">
                      <a:schemeClr val="dk1"/>
                    </a:fillRef>
                    <a:effectRef idx="0">
                      <a:schemeClr val="dk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ru-RU">
                        <a:solidFill>
                          <a:schemeClr val="tx1"/>
                        </a:solidFill>
                      </a:endParaRPr>
                    </a:p>
                  </p:txBody>
                </p:sp>
                <p:sp>
                  <p:nvSpPr>
                    <p:cNvPr id="50" name="Арка 49"/>
                    <p:cNvSpPr/>
                    <p:nvPr/>
                  </p:nvSpPr>
                  <p:spPr>
                    <a:xfrm>
                      <a:off x="4472106" y="5373326"/>
                      <a:ext cx="573347" cy="575298"/>
                    </a:xfrm>
                    <a:prstGeom prst="blockArc">
                      <a:avLst>
                        <a:gd name="adj1" fmla="val 10800000"/>
                        <a:gd name="adj2" fmla="val 21459045"/>
                        <a:gd name="adj3" fmla="val 0"/>
                      </a:avLst>
                    </a:prstGeom>
                    <a:ln w="28575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ysDash"/>
                    </a:ln>
                  </p:spPr>
                  <p:style>
                    <a:lnRef idx="2">
                      <a:schemeClr val="dk1">
                        <a:shade val="50000"/>
                      </a:schemeClr>
                    </a:lnRef>
                    <a:fillRef idx="1">
                      <a:schemeClr val="dk1"/>
                    </a:fillRef>
                    <a:effectRef idx="0">
                      <a:schemeClr val="dk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ru-RU">
                        <a:solidFill>
                          <a:schemeClr val="tx1"/>
                        </a:solidFill>
                      </a:endParaRPr>
                    </a:p>
                  </p:txBody>
                </p:sp>
              </p:grpSp>
            </p:grpSp>
            <p:grpSp>
              <p:nvGrpSpPr>
                <p:cNvPr id="52" name="Группа 51"/>
                <p:cNvGrpSpPr/>
                <p:nvPr/>
              </p:nvGrpSpPr>
              <p:grpSpPr>
                <a:xfrm>
                  <a:off x="6192147" y="5350687"/>
                  <a:ext cx="2293388" cy="575298"/>
                  <a:chOff x="3898759" y="5373326"/>
                  <a:chExt cx="2293388" cy="575298"/>
                </a:xfrm>
              </p:grpSpPr>
              <p:grpSp>
                <p:nvGrpSpPr>
                  <p:cNvPr id="53" name="Группа 52"/>
                  <p:cNvGrpSpPr/>
                  <p:nvPr/>
                </p:nvGrpSpPr>
                <p:grpSpPr>
                  <a:xfrm>
                    <a:off x="3898759" y="5373326"/>
                    <a:ext cx="1146694" cy="575298"/>
                    <a:chOff x="3898759" y="5373326"/>
                    <a:chExt cx="1146694" cy="575298"/>
                  </a:xfrm>
                </p:grpSpPr>
                <p:sp>
                  <p:nvSpPr>
                    <p:cNvPr id="57" name="Арка 56"/>
                    <p:cNvSpPr/>
                    <p:nvPr/>
                  </p:nvSpPr>
                  <p:spPr>
                    <a:xfrm>
                      <a:off x="3898759" y="5373326"/>
                      <a:ext cx="573347" cy="575298"/>
                    </a:xfrm>
                    <a:prstGeom prst="blockArc">
                      <a:avLst>
                        <a:gd name="adj1" fmla="val 10800000"/>
                        <a:gd name="adj2" fmla="val 21459045"/>
                        <a:gd name="adj3" fmla="val 0"/>
                      </a:avLst>
                    </a:prstGeom>
                    <a:ln w="28575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ysDash"/>
                    </a:ln>
                  </p:spPr>
                  <p:style>
                    <a:lnRef idx="2">
                      <a:schemeClr val="dk1">
                        <a:shade val="50000"/>
                      </a:schemeClr>
                    </a:lnRef>
                    <a:fillRef idx="1">
                      <a:schemeClr val="dk1"/>
                    </a:fillRef>
                    <a:effectRef idx="0">
                      <a:schemeClr val="dk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ru-RU">
                        <a:solidFill>
                          <a:schemeClr val="tx1"/>
                        </a:solidFill>
                      </a:endParaRPr>
                    </a:p>
                  </p:txBody>
                </p:sp>
                <p:sp>
                  <p:nvSpPr>
                    <p:cNvPr id="58" name="Арка 57"/>
                    <p:cNvSpPr/>
                    <p:nvPr/>
                  </p:nvSpPr>
                  <p:spPr>
                    <a:xfrm>
                      <a:off x="4472106" y="5373326"/>
                      <a:ext cx="573347" cy="575298"/>
                    </a:xfrm>
                    <a:prstGeom prst="blockArc">
                      <a:avLst>
                        <a:gd name="adj1" fmla="val 10800000"/>
                        <a:gd name="adj2" fmla="val 21459045"/>
                        <a:gd name="adj3" fmla="val 0"/>
                      </a:avLst>
                    </a:prstGeom>
                    <a:ln w="28575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ysDash"/>
                    </a:ln>
                  </p:spPr>
                  <p:style>
                    <a:lnRef idx="2">
                      <a:schemeClr val="dk1">
                        <a:shade val="50000"/>
                      </a:schemeClr>
                    </a:lnRef>
                    <a:fillRef idx="1">
                      <a:schemeClr val="dk1"/>
                    </a:fillRef>
                    <a:effectRef idx="0">
                      <a:schemeClr val="dk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ru-RU">
                        <a:solidFill>
                          <a:schemeClr val="tx1"/>
                        </a:solidFill>
                      </a:endParaRPr>
                    </a:p>
                  </p:txBody>
                </p:sp>
              </p:grpSp>
              <p:grpSp>
                <p:nvGrpSpPr>
                  <p:cNvPr id="54" name="Группа 53"/>
                  <p:cNvGrpSpPr/>
                  <p:nvPr/>
                </p:nvGrpSpPr>
                <p:grpSpPr>
                  <a:xfrm>
                    <a:off x="5045453" y="5373326"/>
                    <a:ext cx="1146694" cy="575298"/>
                    <a:chOff x="3898759" y="5373326"/>
                    <a:chExt cx="1146694" cy="575298"/>
                  </a:xfrm>
                </p:grpSpPr>
                <p:sp>
                  <p:nvSpPr>
                    <p:cNvPr id="55" name="Арка 54"/>
                    <p:cNvSpPr/>
                    <p:nvPr/>
                  </p:nvSpPr>
                  <p:spPr>
                    <a:xfrm>
                      <a:off x="3898759" y="5373326"/>
                      <a:ext cx="573347" cy="575298"/>
                    </a:xfrm>
                    <a:prstGeom prst="blockArc">
                      <a:avLst>
                        <a:gd name="adj1" fmla="val 10800000"/>
                        <a:gd name="adj2" fmla="val 21459045"/>
                        <a:gd name="adj3" fmla="val 0"/>
                      </a:avLst>
                    </a:prstGeom>
                    <a:ln w="28575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ysDash"/>
                    </a:ln>
                  </p:spPr>
                  <p:style>
                    <a:lnRef idx="2">
                      <a:schemeClr val="dk1">
                        <a:shade val="50000"/>
                      </a:schemeClr>
                    </a:lnRef>
                    <a:fillRef idx="1">
                      <a:schemeClr val="dk1"/>
                    </a:fillRef>
                    <a:effectRef idx="0">
                      <a:schemeClr val="dk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ru-RU">
                        <a:solidFill>
                          <a:schemeClr val="tx1"/>
                        </a:solidFill>
                      </a:endParaRPr>
                    </a:p>
                  </p:txBody>
                </p:sp>
                <p:sp>
                  <p:nvSpPr>
                    <p:cNvPr id="56" name="Арка 55"/>
                    <p:cNvSpPr/>
                    <p:nvPr/>
                  </p:nvSpPr>
                  <p:spPr>
                    <a:xfrm>
                      <a:off x="4472106" y="5373326"/>
                      <a:ext cx="573347" cy="575298"/>
                    </a:xfrm>
                    <a:prstGeom prst="blockArc">
                      <a:avLst>
                        <a:gd name="adj1" fmla="val 10800000"/>
                        <a:gd name="adj2" fmla="val 21459045"/>
                        <a:gd name="adj3" fmla="val 0"/>
                      </a:avLst>
                    </a:prstGeom>
                    <a:ln w="28575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ysDash"/>
                    </a:ln>
                  </p:spPr>
                  <p:style>
                    <a:lnRef idx="2">
                      <a:schemeClr val="dk1">
                        <a:shade val="50000"/>
                      </a:schemeClr>
                    </a:lnRef>
                    <a:fillRef idx="1">
                      <a:schemeClr val="dk1"/>
                    </a:fillRef>
                    <a:effectRef idx="0">
                      <a:schemeClr val="dk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ru-RU">
                        <a:solidFill>
                          <a:schemeClr val="tx1"/>
                        </a:solidFill>
                      </a:endParaRPr>
                    </a:p>
                  </p:txBody>
                </p:sp>
              </p:grpSp>
            </p:grpSp>
          </p:grpSp>
          <p:sp>
            <p:nvSpPr>
              <p:cNvPr id="62" name="Арка 61"/>
              <p:cNvSpPr/>
              <p:nvPr/>
            </p:nvSpPr>
            <p:spPr>
              <a:xfrm>
                <a:off x="8389388" y="5350687"/>
                <a:ext cx="573347" cy="575298"/>
              </a:xfrm>
              <a:prstGeom prst="blockArc">
                <a:avLst>
                  <a:gd name="adj1" fmla="val 10800000"/>
                  <a:gd name="adj2" fmla="val 21459045"/>
                  <a:gd name="adj3" fmla="val 0"/>
                </a:avLst>
              </a:prstGeom>
              <a:ln w="28575">
                <a:solidFill>
                  <a:schemeClr val="tx1">
                    <a:lumMod val="75000"/>
                    <a:lumOff val="25000"/>
                  </a:schemeClr>
                </a:solidFill>
                <a:prstDash val="sysDash"/>
              </a:ln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>
                  <a:solidFill>
                    <a:schemeClr val="tx1"/>
                  </a:solidFill>
                </a:endParaRPr>
              </a:p>
            </p:txBody>
          </p:sp>
          <p:sp>
            <p:nvSpPr>
              <p:cNvPr id="63" name="Арка 62"/>
              <p:cNvSpPr/>
              <p:nvPr/>
            </p:nvSpPr>
            <p:spPr>
              <a:xfrm>
                <a:off x="8962735" y="5361919"/>
                <a:ext cx="573347" cy="575298"/>
              </a:xfrm>
              <a:prstGeom prst="blockArc">
                <a:avLst>
                  <a:gd name="adj1" fmla="val 10800000"/>
                  <a:gd name="adj2" fmla="val 21459045"/>
                  <a:gd name="adj3" fmla="val 0"/>
                </a:avLst>
              </a:prstGeom>
              <a:ln w="28575">
                <a:solidFill>
                  <a:schemeClr val="tx1">
                    <a:lumMod val="75000"/>
                    <a:lumOff val="25000"/>
                  </a:schemeClr>
                </a:solidFill>
                <a:prstDash val="sysDash"/>
              </a:ln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>
                  <a:solidFill>
                    <a:schemeClr val="tx1"/>
                  </a:solidFill>
                </a:endParaRPr>
              </a:p>
            </p:txBody>
          </p:sp>
        </p:grpSp>
        <p:cxnSp>
          <p:nvCxnSpPr>
            <p:cNvPr id="51" name="Прямая соединительная линия 50"/>
            <p:cNvCxnSpPr/>
            <p:nvPr/>
          </p:nvCxnSpPr>
          <p:spPr>
            <a:xfrm>
              <a:off x="9536082" y="5660975"/>
              <a:ext cx="468530" cy="0"/>
            </a:xfrm>
            <a:prstGeom prst="line">
              <a:avLst/>
            </a:prstGeom>
            <a:ln w="28575">
              <a:solidFill>
                <a:schemeClr val="tx1">
                  <a:lumMod val="75000"/>
                  <a:lumOff val="25000"/>
                </a:schemeClr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9" name="Равнобедренный треугольник 58"/>
            <p:cNvSpPr/>
            <p:nvPr/>
          </p:nvSpPr>
          <p:spPr>
            <a:xfrm rot="16200000" flipH="1" flipV="1">
              <a:off x="9971775" y="5609438"/>
              <a:ext cx="142844" cy="103075"/>
            </a:xfrm>
            <a:prstGeom prst="triangle">
              <a:avLst/>
            </a:prstGeom>
            <a:solidFill>
              <a:srgbClr val="B52B83"/>
            </a:solidFill>
            <a:ln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9" name="Равнобедренный треугольник 68"/>
            <p:cNvSpPr/>
            <p:nvPr/>
          </p:nvSpPr>
          <p:spPr>
            <a:xfrm rot="10800000" flipH="1" flipV="1">
              <a:off x="3725426" y="5665750"/>
              <a:ext cx="142844" cy="103075"/>
            </a:xfrm>
            <a:prstGeom prst="triangle">
              <a:avLst/>
            </a:prstGeom>
            <a:solidFill>
              <a:srgbClr val="B52B83"/>
            </a:solidFill>
            <a:ln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10" name="Равнобедренный треугольник 109"/>
            <p:cNvSpPr/>
            <p:nvPr/>
          </p:nvSpPr>
          <p:spPr>
            <a:xfrm rot="16200000" flipH="1" flipV="1">
              <a:off x="9972435" y="5609438"/>
              <a:ext cx="142844" cy="103075"/>
            </a:xfrm>
            <a:prstGeom prst="triangle">
              <a:avLst/>
            </a:prstGeom>
            <a:solidFill>
              <a:srgbClr val="B52B83"/>
            </a:solidFill>
            <a:ln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130" name="Группа 129"/>
          <p:cNvGrpSpPr/>
          <p:nvPr/>
        </p:nvGrpSpPr>
        <p:grpSpPr>
          <a:xfrm>
            <a:off x="3653214" y="3374396"/>
            <a:ext cx="6428308" cy="461250"/>
            <a:chOff x="3638766" y="3726348"/>
            <a:chExt cx="6428308" cy="461250"/>
          </a:xfrm>
        </p:grpSpPr>
        <p:grpSp>
          <p:nvGrpSpPr>
            <p:cNvPr id="70" name="Группа 69"/>
            <p:cNvGrpSpPr/>
            <p:nvPr/>
          </p:nvGrpSpPr>
          <p:grpSpPr>
            <a:xfrm>
              <a:off x="4017145" y="3802932"/>
              <a:ext cx="2954238" cy="378966"/>
              <a:chOff x="4252373" y="3812415"/>
              <a:chExt cx="2954238" cy="378966"/>
            </a:xfrm>
          </p:grpSpPr>
          <p:grpSp>
            <p:nvGrpSpPr>
              <p:cNvPr id="67" name="Группа 66"/>
              <p:cNvGrpSpPr/>
              <p:nvPr/>
            </p:nvGrpSpPr>
            <p:grpSpPr>
              <a:xfrm>
                <a:off x="4252373" y="3812415"/>
                <a:ext cx="1479449" cy="369483"/>
                <a:chOff x="4253835" y="3793746"/>
                <a:chExt cx="1479449" cy="369483"/>
              </a:xfrm>
            </p:grpSpPr>
            <p:grpSp>
              <p:nvGrpSpPr>
                <p:cNvPr id="66" name="Группа 65"/>
                <p:cNvGrpSpPr/>
                <p:nvPr/>
              </p:nvGrpSpPr>
              <p:grpSpPr>
                <a:xfrm>
                  <a:off x="4253835" y="3803229"/>
                  <a:ext cx="744385" cy="360000"/>
                  <a:chOff x="4253835" y="3803229"/>
                  <a:chExt cx="744385" cy="360000"/>
                </a:xfrm>
              </p:grpSpPr>
              <p:sp>
                <p:nvSpPr>
                  <p:cNvPr id="79" name="Фигура, имеющая форму буквы L 78"/>
                  <p:cNvSpPr/>
                  <p:nvPr/>
                </p:nvSpPr>
                <p:spPr>
                  <a:xfrm>
                    <a:off x="4253835" y="3803229"/>
                    <a:ext cx="360000" cy="360000"/>
                  </a:xfrm>
                  <a:prstGeom prst="corner">
                    <a:avLst>
                      <a:gd name="adj1" fmla="val 0"/>
                      <a:gd name="adj2" fmla="val 549"/>
                    </a:avLst>
                  </a:prstGeom>
                  <a:ln w="28575">
                    <a:solidFill>
                      <a:schemeClr val="tx1">
                        <a:lumMod val="75000"/>
                        <a:lumOff val="25000"/>
                      </a:schemeClr>
                    </a:solidFill>
                    <a:prstDash val="dash"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/>
                  </a:p>
                </p:txBody>
              </p:sp>
              <p:sp>
                <p:nvSpPr>
                  <p:cNvPr id="82" name="Фигура, имеющая форму буквы L 81"/>
                  <p:cNvSpPr/>
                  <p:nvPr/>
                </p:nvSpPr>
                <p:spPr>
                  <a:xfrm rot="5400000">
                    <a:off x="4638220" y="3803229"/>
                    <a:ext cx="360000" cy="360000"/>
                  </a:xfrm>
                  <a:prstGeom prst="corner">
                    <a:avLst>
                      <a:gd name="adj1" fmla="val 0"/>
                      <a:gd name="adj2" fmla="val 549"/>
                    </a:avLst>
                  </a:prstGeom>
                  <a:ln w="28575">
                    <a:solidFill>
                      <a:schemeClr val="tx1">
                        <a:lumMod val="75000"/>
                        <a:lumOff val="25000"/>
                      </a:schemeClr>
                    </a:solidFill>
                    <a:prstDash val="dash"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/>
                  </a:p>
                </p:txBody>
              </p:sp>
            </p:grpSp>
            <p:sp>
              <p:nvSpPr>
                <p:cNvPr id="84" name="Фигура, имеющая форму буквы L 83"/>
                <p:cNvSpPr/>
                <p:nvPr/>
              </p:nvSpPr>
              <p:spPr>
                <a:xfrm rot="16200000" flipH="1" flipV="1">
                  <a:off x="5373284" y="3793746"/>
                  <a:ext cx="360000" cy="360000"/>
                </a:xfrm>
                <a:prstGeom prst="corner">
                  <a:avLst>
                    <a:gd name="adj1" fmla="val 0"/>
                    <a:gd name="adj2" fmla="val 549"/>
                  </a:avLst>
                </a:prstGeom>
                <a:ln w="28575">
                  <a:solidFill>
                    <a:schemeClr val="tx1">
                      <a:lumMod val="75000"/>
                      <a:lumOff val="25000"/>
                    </a:schemeClr>
                  </a:solidFill>
                  <a:prstDash val="dash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85" name="Фигура, имеющая форму буквы L 84"/>
                <p:cNvSpPr/>
                <p:nvPr/>
              </p:nvSpPr>
              <p:spPr>
                <a:xfrm rot="10800000" flipH="1" flipV="1">
                  <a:off x="4993560" y="3803229"/>
                  <a:ext cx="360000" cy="360000"/>
                </a:xfrm>
                <a:prstGeom prst="corner">
                  <a:avLst>
                    <a:gd name="adj1" fmla="val 0"/>
                    <a:gd name="adj2" fmla="val 549"/>
                  </a:avLst>
                </a:prstGeom>
                <a:ln w="28575">
                  <a:solidFill>
                    <a:schemeClr val="tx1">
                      <a:lumMod val="75000"/>
                      <a:lumOff val="25000"/>
                    </a:schemeClr>
                  </a:solidFill>
                  <a:prstDash val="dash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</p:grpSp>
          <p:grpSp>
            <p:nvGrpSpPr>
              <p:cNvPr id="87" name="Группа 86"/>
              <p:cNvGrpSpPr/>
              <p:nvPr/>
            </p:nvGrpSpPr>
            <p:grpSpPr>
              <a:xfrm>
                <a:off x="5727162" y="3821898"/>
                <a:ext cx="1479449" cy="369483"/>
                <a:chOff x="4253835" y="3793746"/>
                <a:chExt cx="1479449" cy="369483"/>
              </a:xfrm>
            </p:grpSpPr>
            <p:grpSp>
              <p:nvGrpSpPr>
                <p:cNvPr id="89" name="Группа 88"/>
                <p:cNvGrpSpPr/>
                <p:nvPr/>
              </p:nvGrpSpPr>
              <p:grpSpPr>
                <a:xfrm>
                  <a:off x="4253835" y="3803229"/>
                  <a:ext cx="744385" cy="360000"/>
                  <a:chOff x="4253835" y="3803229"/>
                  <a:chExt cx="744385" cy="360000"/>
                </a:xfrm>
              </p:grpSpPr>
              <p:sp>
                <p:nvSpPr>
                  <p:cNvPr id="93" name="Фигура, имеющая форму буквы L 92"/>
                  <p:cNvSpPr/>
                  <p:nvPr/>
                </p:nvSpPr>
                <p:spPr>
                  <a:xfrm>
                    <a:off x="4253835" y="3803229"/>
                    <a:ext cx="360000" cy="360000"/>
                  </a:xfrm>
                  <a:prstGeom prst="corner">
                    <a:avLst>
                      <a:gd name="adj1" fmla="val 0"/>
                      <a:gd name="adj2" fmla="val 549"/>
                    </a:avLst>
                  </a:prstGeom>
                  <a:ln w="28575">
                    <a:solidFill>
                      <a:schemeClr val="tx1">
                        <a:lumMod val="75000"/>
                        <a:lumOff val="25000"/>
                      </a:schemeClr>
                    </a:solidFill>
                    <a:prstDash val="dash"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/>
                  </a:p>
                </p:txBody>
              </p:sp>
              <p:sp>
                <p:nvSpPr>
                  <p:cNvPr id="94" name="Фигура, имеющая форму буквы L 93"/>
                  <p:cNvSpPr/>
                  <p:nvPr/>
                </p:nvSpPr>
                <p:spPr>
                  <a:xfrm rot="5400000">
                    <a:off x="4638220" y="3803229"/>
                    <a:ext cx="360000" cy="360000"/>
                  </a:xfrm>
                  <a:prstGeom prst="corner">
                    <a:avLst>
                      <a:gd name="adj1" fmla="val 0"/>
                      <a:gd name="adj2" fmla="val 549"/>
                    </a:avLst>
                  </a:prstGeom>
                  <a:ln w="28575">
                    <a:solidFill>
                      <a:schemeClr val="tx1">
                        <a:lumMod val="75000"/>
                        <a:lumOff val="25000"/>
                      </a:schemeClr>
                    </a:solidFill>
                    <a:prstDash val="dash"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/>
                  </a:p>
                </p:txBody>
              </p:sp>
            </p:grpSp>
            <p:sp>
              <p:nvSpPr>
                <p:cNvPr id="90" name="Фигура, имеющая форму буквы L 89"/>
                <p:cNvSpPr/>
                <p:nvPr/>
              </p:nvSpPr>
              <p:spPr>
                <a:xfrm rot="16200000" flipH="1" flipV="1">
                  <a:off x="5373284" y="3793746"/>
                  <a:ext cx="360000" cy="360000"/>
                </a:xfrm>
                <a:prstGeom prst="corner">
                  <a:avLst>
                    <a:gd name="adj1" fmla="val 0"/>
                    <a:gd name="adj2" fmla="val 549"/>
                  </a:avLst>
                </a:prstGeom>
                <a:ln w="28575">
                  <a:solidFill>
                    <a:schemeClr val="tx1">
                      <a:lumMod val="75000"/>
                      <a:lumOff val="25000"/>
                    </a:schemeClr>
                  </a:solidFill>
                  <a:prstDash val="dash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92" name="Фигура, имеющая форму буквы L 91"/>
                <p:cNvSpPr/>
                <p:nvPr/>
              </p:nvSpPr>
              <p:spPr>
                <a:xfrm rot="10800000" flipH="1" flipV="1">
                  <a:off x="4993560" y="3803229"/>
                  <a:ext cx="360000" cy="360000"/>
                </a:xfrm>
                <a:prstGeom prst="corner">
                  <a:avLst>
                    <a:gd name="adj1" fmla="val 0"/>
                    <a:gd name="adj2" fmla="val 549"/>
                  </a:avLst>
                </a:prstGeom>
                <a:ln w="28575">
                  <a:solidFill>
                    <a:schemeClr val="tx1">
                      <a:lumMod val="75000"/>
                      <a:lumOff val="25000"/>
                    </a:schemeClr>
                  </a:solidFill>
                  <a:prstDash val="dash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</p:grpSp>
        </p:grpSp>
        <p:grpSp>
          <p:nvGrpSpPr>
            <p:cNvPr id="97" name="Группа 96"/>
            <p:cNvGrpSpPr/>
            <p:nvPr/>
          </p:nvGrpSpPr>
          <p:grpSpPr>
            <a:xfrm>
              <a:off x="6974660" y="3808632"/>
              <a:ext cx="2954238" cy="378966"/>
              <a:chOff x="4252373" y="3812415"/>
              <a:chExt cx="2954238" cy="378966"/>
            </a:xfrm>
          </p:grpSpPr>
          <p:grpSp>
            <p:nvGrpSpPr>
              <p:cNvPr id="98" name="Группа 97"/>
              <p:cNvGrpSpPr/>
              <p:nvPr/>
            </p:nvGrpSpPr>
            <p:grpSpPr>
              <a:xfrm>
                <a:off x="4252373" y="3812415"/>
                <a:ext cx="1479449" cy="369483"/>
                <a:chOff x="4253835" y="3793746"/>
                <a:chExt cx="1479449" cy="369483"/>
              </a:xfrm>
            </p:grpSpPr>
            <p:grpSp>
              <p:nvGrpSpPr>
                <p:cNvPr id="105" name="Группа 104"/>
                <p:cNvGrpSpPr/>
                <p:nvPr/>
              </p:nvGrpSpPr>
              <p:grpSpPr>
                <a:xfrm>
                  <a:off x="4253835" y="3803229"/>
                  <a:ext cx="744385" cy="360000"/>
                  <a:chOff x="4253835" y="3803229"/>
                  <a:chExt cx="744385" cy="360000"/>
                </a:xfrm>
              </p:grpSpPr>
              <p:sp>
                <p:nvSpPr>
                  <p:cNvPr id="108" name="Фигура, имеющая форму буквы L 107"/>
                  <p:cNvSpPr/>
                  <p:nvPr/>
                </p:nvSpPr>
                <p:spPr>
                  <a:xfrm>
                    <a:off x="4253835" y="3803229"/>
                    <a:ext cx="360000" cy="360000"/>
                  </a:xfrm>
                  <a:prstGeom prst="corner">
                    <a:avLst>
                      <a:gd name="adj1" fmla="val 0"/>
                      <a:gd name="adj2" fmla="val 549"/>
                    </a:avLst>
                  </a:prstGeom>
                  <a:ln w="28575">
                    <a:solidFill>
                      <a:schemeClr val="tx1">
                        <a:lumMod val="75000"/>
                        <a:lumOff val="25000"/>
                      </a:schemeClr>
                    </a:solidFill>
                    <a:prstDash val="dash"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/>
                  </a:p>
                </p:txBody>
              </p:sp>
              <p:sp>
                <p:nvSpPr>
                  <p:cNvPr id="109" name="Фигура, имеющая форму буквы L 108"/>
                  <p:cNvSpPr/>
                  <p:nvPr/>
                </p:nvSpPr>
                <p:spPr>
                  <a:xfrm rot="5400000">
                    <a:off x="4638220" y="3803229"/>
                    <a:ext cx="360000" cy="360000"/>
                  </a:xfrm>
                  <a:prstGeom prst="corner">
                    <a:avLst>
                      <a:gd name="adj1" fmla="val 0"/>
                      <a:gd name="adj2" fmla="val 549"/>
                    </a:avLst>
                  </a:prstGeom>
                  <a:ln w="28575">
                    <a:solidFill>
                      <a:schemeClr val="tx1">
                        <a:lumMod val="75000"/>
                        <a:lumOff val="25000"/>
                      </a:schemeClr>
                    </a:solidFill>
                    <a:prstDash val="dash"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/>
                  </a:p>
                </p:txBody>
              </p:sp>
            </p:grpSp>
            <p:sp>
              <p:nvSpPr>
                <p:cNvPr id="106" name="Фигура, имеющая форму буквы L 105"/>
                <p:cNvSpPr/>
                <p:nvPr/>
              </p:nvSpPr>
              <p:spPr>
                <a:xfrm rot="16200000" flipH="1" flipV="1">
                  <a:off x="5373284" y="3793746"/>
                  <a:ext cx="360000" cy="360000"/>
                </a:xfrm>
                <a:prstGeom prst="corner">
                  <a:avLst>
                    <a:gd name="adj1" fmla="val 0"/>
                    <a:gd name="adj2" fmla="val 549"/>
                  </a:avLst>
                </a:prstGeom>
                <a:ln w="28575">
                  <a:solidFill>
                    <a:schemeClr val="tx1">
                      <a:lumMod val="75000"/>
                      <a:lumOff val="25000"/>
                    </a:schemeClr>
                  </a:solidFill>
                  <a:prstDash val="dash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107" name="Фигура, имеющая форму буквы L 106"/>
                <p:cNvSpPr/>
                <p:nvPr/>
              </p:nvSpPr>
              <p:spPr>
                <a:xfrm rot="10800000" flipH="1" flipV="1">
                  <a:off x="4993560" y="3803229"/>
                  <a:ext cx="360000" cy="360000"/>
                </a:xfrm>
                <a:prstGeom prst="corner">
                  <a:avLst>
                    <a:gd name="adj1" fmla="val 0"/>
                    <a:gd name="adj2" fmla="val 549"/>
                  </a:avLst>
                </a:prstGeom>
                <a:ln w="28575">
                  <a:solidFill>
                    <a:schemeClr val="tx1">
                      <a:lumMod val="75000"/>
                      <a:lumOff val="25000"/>
                    </a:schemeClr>
                  </a:solidFill>
                  <a:prstDash val="dash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</p:grpSp>
          <p:grpSp>
            <p:nvGrpSpPr>
              <p:cNvPr id="99" name="Группа 98"/>
              <p:cNvGrpSpPr/>
              <p:nvPr/>
            </p:nvGrpSpPr>
            <p:grpSpPr>
              <a:xfrm>
                <a:off x="5727162" y="3821898"/>
                <a:ext cx="1479449" cy="369483"/>
                <a:chOff x="4253835" y="3793746"/>
                <a:chExt cx="1479449" cy="369483"/>
              </a:xfrm>
            </p:grpSpPr>
            <p:grpSp>
              <p:nvGrpSpPr>
                <p:cNvPr id="100" name="Группа 99"/>
                <p:cNvGrpSpPr/>
                <p:nvPr/>
              </p:nvGrpSpPr>
              <p:grpSpPr>
                <a:xfrm>
                  <a:off x="4253835" y="3803229"/>
                  <a:ext cx="744385" cy="360000"/>
                  <a:chOff x="4253835" y="3803229"/>
                  <a:chExt cx="744385" cy="360000"/>
                </a:xfrm>
              </p:grpSpPr>
              <p:sp>
                <p:nvSpPr>
                  <p:cNvPr id="103" name="Фигура, имеющая форму буквы L 102"/>
                  <p:cNvSpPr/>
                  <p:nvPr/>
                </p:nvSpPr>
                <p:spPr>
                  <a:xfrm>
                    <a:off x="4253835" y="3803229"/>
                    <a:ext cx="360000" cy="360000"/>
                  </a:xfrm>
                  <a:prstGeom prst="corner">
                    <a:avLst>
                      <a:gd name="adj1" fmla="val 0"/>
                      <a:gd name="adj2" fmla="val 549"/>
                    </a:avLst>
                  </a:prstGeom>
                  <a:ln w="28575">
                    <a:solidFill>
                      <a:schemeClr val="tx1">
                        <a:lumMod val="75000"/>
                        <a:lumOff val="25000"/>
                      </a:schemeClr>
                    </a:solidFill>
                    <a:prstDash val="dash"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/>
                  </a:p>
                </p:txBody>
              </p:sp>
              <p:sp>
                <p:nvSpPr>
                  <p:cNvPr id="104" name="Фигура, имеющая форму буквы L 103"/>
                  <p:cNvSpPr/>
                  <p:nvPr/>
                </p:nvSpPr>
                <p:spPr>
                  <a:xfrm rot="5400000">
                    <a:off x="4638220" y="3803229"/>
                    <a:ext cx="360000" cy="360000"/>
                  </a:xfrm>
                  <a:prstGeom prst="corner">
                    <a:avLst>
                      <a:gd name="adj1" fmla="val 0"/>
                      <a:gd name="adj2" fmla="val 549"/>
                    </a:avLst>
                  </a:prstGeom>
                  <a:ln w="28575">
                    <a:solidFill>
                      <a:schemeClr val="tx1">
                        <a:lumMod val="75000"/>
                        <a:lumOff val="25000"/>
                      </a:schemeClr>
                    </a:solidFill>
                    <a:prstDash val="dash"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/>
                  </a:p>
                </p:txBody>
              </p:sp>
            </p:grpSp>
            <p:sp>
              <p:nvSpPr>
                <p:cNvPr id="101" name="Фигура, имеющая форму буквы L 100"/>
                <p:cNvSpPr/>
                <p:nvPr/>
              </p:nvSpPr>
              <p:spPr>
                <a:xfrm rot="16200000" flipH="1" flipV="1">
                  <a:off x="5373284" y="3793746"/>
                  <a:ext cx="360000" cy="360000"/>
                </a:xfrm>
                <a:prstGeom prst="corner">
                  <a:avLst>
                    <a:gd name="adj1" fmla="val 0"/>
                    <a:gd name="adj2" fmla="val 549"/>
                  </a:avLst>
                </a:prstGeom>
                <a:ln w="28575">
                  <a:solidFill>
                    <a:schemeClr val="tx1">
                      <a:lumMod val="75000"/>
                      <a:lumOff val="25000"/>
                    </a:schemeClr>
                  </a:solidFill>
                  <a:prstDash val="dash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102" name="Фигура, имеющая форму буквы L 101"/>
                <p:cNvSpPr/>
                <p:nvPr/>
              </p:nvSpPr>
              <p:spPr>
                <a:xfrm rot="10800000" flipH="1" flipV="1">
                  <a:off x="4993560" y="3803229"/>
                  <a:ext cx="360000" cy="360000"/>
                </a:xfrm>
                <a:prstGeom prst="corner">
                  <a:avLst>
                    <a:gd name="adj1" fmla="val 0"/>
                    <a:gd name="adj2" fmla="val 549"/>
                  </a:avLst>
                </a:prstGeom>
                <a:ln w="28575">
                  <a:solidFill>
                    <a:schemeClr val="tx1">
                      <a:lumMod val="75000"/>
                      <a:lumOff val="25000"/>
                    </a:schemeClr>
                  </a:solidFill>
                  <a:prstDash val="dash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</p:grpSp>
        </p:grpSp>
        <p:sp>
          <p:nvSpPr>
            <p:cNvPr id="124" name="Равнобедренный треугольник 123"/>
            <p:cNvSpPr/>
            <p:nvPr/>
          </p:nvSpPr>
          <p:spPr>
            <a:xfrm rot="16200000" flipV="1">
              <a:off x="9930696" y="3733335"/>
              <a:ext cx="133565" cy="139191"/>
            </a:xfrm>
            <a:prstGeom prst="triangle">
              <a:avLst/>
            </a:prstGeom>
            <a:solidFill>
              <a:srgbClr val="B52B83"/>
            </a:solidFill>
            <a:ln>
              <a:solidFill>
                <a:srgbClr val="B52B8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29" name="Равнобедренный треугольник 128"/>
            <p:cNvSpPr/>
            <p:nvPr/>
          </p:nvSpPr>
          <p:spPr>
            <a:xfrm rot="16200000" flipV="1">
              <a:off x="3638758" y="3726356"/>
              <a:ext cx="131940" cy="131923"/>
            </a:xfrm>
            <a:prstGeom prst="triangle">
              <a:avLst/>
            </a:prstGeom>
            <a:solidFill>
              <a:srgbClr val="B52B83"/>
            </a:solidFill>
            <a:ln>
              <a:solidFill>
                <a:srgbClr val="B52B8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3" name="Прямоугольник 2"/>
          <p:cNvSpPr/>
          <p:nvPr/>
        </p:nvSpPr>
        <p:spPr>
          <a:xfrm>
            <a:off x="6056319" y="5612686"/>
            <a:ext cx="6096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pPr algn="r"/>
            <a:r>
              <a:rPr lang="ru-RU" b="1" dirty="0">
                <a:latin typeface="Times New Roman" pitchFamily="18" charset="0"/>
                <a:cs typeface="Times New Roman" pitchFamily="18" charset="0"/>
              </a:rPr>
              <a:t>Воспитатель Садыкова Татьяна </a:t>
            </a:r>
            <a:r>
              <a:rPr lang="ru-RU" b="1" dirty="0" err="1">
                <a:latin typeface="Times New Roman" pitchFamily="18" charset="0"/>
                <a:cs typeface="Times New Roman" pitchFamily="18" charset="0"/>
              </a:rPr>
              <a:t>Мухаметовна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  <a:p>
            <a:pPr algn="r"/>
            <a:r>
              <a:rPr lang="ru-RU" b="1" dirty="0">
                <a:latin typeface="Times New Roman" pitchFamily="18" charset="0"/>
                <a:cs typeface="Times New Roman" pitchFamily="18" charset="0"/>
              </a:rPr>
              <a:t>                                                                                                                                        МБДОУ «Березовский детский сад №2»,                                                                                            Березовский район, Красноярский край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453345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4477" y="1656481"/>
            <a:ext cx="3909631" cy="4423306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03728" y="-121218"/>
            <a:ext cx="7988272" cy="57431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4921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медведь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584" y="1542713"/>
            <a:ext cx="2877312" cy="5082877"/>
          </a:xfrm>
          <a:prstGeom prst="rect">
            <a:avLst/>
          </a:prstGeom>
        </p:spPr>
      </p:pic>
      <p:pic>
        <p:nvPicPr>
          <p:cNvPr id="3" name="знак ? большой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82615">
            <a:off x="2919858" y="692912"/>
            <a:ext cx="600075" cy="1009650"/>
          </a:xfrm>
          <a:prstGeom prst="rect">
            <a:avLst/>
          </a:prstGeom>
        </p:spPr>
      </p:pic>
      <p:pic>
        <p:nvPicPr>
          <p:cNvPr id="4" name="знак ?маленький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753738">
            <a:off x="3452842" y="1417805"/>
            <a:ext cx="390043" cy="656261"/>
          </a:xfrm>
          <a:prstGeom prst="rect">
            <a:avLst/>
          </a:prstGeom>
        </p:spPr>
      </p:pic>
      <p:pic>
        <p:nvPicPr>
          <p:cNvPr id="6" name="бочка меда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32996" y="4406485"/>
            <a:ext cx="2097024" cy="2199318"/>
          </a:xfrm>
          <a:prstGeom prst="rect">
            <a:avLst/>
          </a:prstGeom>
        </p:spPr>
      </p:pic>
      <p:grpSp>
        <p:nvGrpSpPr>
          <p:cNvPr id="7" name="Косточка"/>
          <p:cNvGrpSpPr/>
          <p:nvPr/>
        </p:nvGrpSpPr>
        <p:grpSpPr>
          <a:xfrm>
            <a:off x="5493362" y="1484555"/>
            <a:ext cx="2030400" cy="2030400"/>
            <a:chOff x="5493362" y="1484555"/>
            <a:chExt cx="2030400" cy="2030400"/>
          </a:xfrm>
        </p:grpSpPr>
        <p:sp>
          <p:nvSpPr>
            <p:cNvPr id="16" name="Овал 15"/>
            <p:cNvSpPr/>
            <p:nvPr/>
          </p:nvSpPr>
          <p:spPr>
            <a:xfrm>
              <a:off x="5493362" y="1484555"/>
              <a:ext cx="2030400" cy="2030400"/>
            </a:xfrm>
            <a:prstGeom prst="ellipse">
              <a:avLst/>
            </a:prstGeom>
            <a:solidFill>
              <a:srgbClr val="9DE1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5" name="Рисунок 4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494937" y="1937780"/>
              <a:ext cx="2028825" cy="1123950"/>
            </a:xfrm>
            <a:prstGeom prst="rect">
              <a:avLst/>
            </a:prstGeom>
          </p:spPr>
        </p:pic>
      </p:grpSp>
      <p:grpSp>
        <p:nvGrpSpPr>
          <p:cNvPr id="9" name="Бочка меда -маленькая"/>
          <p:cNvGrpSpPr/>
          <p:nvPr/>
        </p:nvGrpSpPr>
        <p:grpSpPr>
          <a:xfrm>
            <a:off x="8141756" y="1484555"/>
            <a:ext cx="2030400" cy="2030400"/>
            <a:chOff x="8141756" y="1484555"/>
            <a:chExt cx="2030400" cy="2030400"/>
          </a:xfrm>
        </p:grpSpPr>
        <p:sp>
          <p:nvSpPr>
            <p:cNvPr id="14" name="Овал 13"/>
            <p:cNvSpPr/>
            <p:nvPr/>
          </p:nvSpPr>
          <p:spPr>
            <a:xfrm>
              <a:off x="8141756" y="1484555"/>
              <a:ext cx="2030400" cy="2030400"/>
            </a:xfrm>
            <a:prstGeom prst="ellipse">
              <a:avLst/>
            </a:prstGeom>
            <a:solidFill>
              <a:srgbClr val="9DE1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8" name="Рисунок 7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492638" y="1770434"/>
              <a:ext cx="1392972" cy="1460922"/>
            </a:xfrm>
            <a:prstGeom prst="rect">
              <a:avLst/>
            </a:prstGeom>
          </p:spPr>
        </p:pic>
      </p:grpSp>
      <p:grpSp>
        <p:nvGrpSpPr>
          <p:cNvPr id="11" name="Хлеб"/>
          <p:cNvGrpSpPr/>
          <p:nvPr/>
        </p:nvGrpSpPr>
        <p:grpSpPr>
          <a:xfrm>
            <a:off x="5598213" y="3972295"/>
            <a:ext cx="2030400" cy="2030400"/>
            <a:chOff x="5598213" y="3972295"/>
            <a:chExt cx="2030400" cy="2030400"/>
          </a:xfrm>
        </p:grpSpPr>
        <p:sp>
          <p:nvSpPr>
            <p:cNvPr id="15" name="Овал 14"/>
            <p:cNvSpPr/>
            <p:nvPr/>
          </p:nvSpPr>
          <p:spPr>
            <a:xfrm>
              <a:off x="5598213" y="3972295"/>
              <a:ext cx="2030400" cy="2030400"/>
            </a:xfrm>
            <a:prstGeom prst="ellipse">
              <a:avLst/>
            </a:prstGeom>
            <a:solidFill>
              <a:srgbClr val="9DE1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10" name="Рисунок 9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841686" y="4258064"/>
              <a:ext cx="1505642" cy="1392719"/>
            </a:xfrm>
            <a:prstGeom prst="rect">
              <a:avLst/>
            </a:prstGeom>
          </p:spPr>
        </p:pic>
      </p:grpSp>
      <p:grpSp>
        <p:nvGrpSpPr>
          <p:cNvPr id="13" name="Листик"/>
          <p:cNvGrpSpPr/>
          <p:nvPr/>
        </p:nvGrpSpPr>
        <p:grpSpPr>
          <a:xfrm>
            <a:off x="8285736" y="3947622"/>
            <a:ext cx="2030400" cy="2030400"/>
            <a:chOff x="8285736" y="3947622"/>
            <a:chExt cx="2030400" cy="2030400"/>
          </a:xfrm>
        </p:grpSpPr>
        <p:sp>
          <p:nvSpPr>
            <p:cNvPr id="17" name="Овал 16"/>
            <p:cNvSpPr/>
            <p:nvPr/>
          </p:nvSpPr>
          <p:spPr>
            <a:xfrm>
              <a:off x="8285736" y="3947622"/>
              <a:ext cx="2030400" cy="2030400"/>
            </a:xfrm>
            <a:prstGeom prst="ellipse">
              <a:avLst/>
            </a:prstGeom>
            <a:solidFill>
              <a:srgbClr val="9DE1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12" name="Рисунок 11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350026" y="4258064"/>
              <a:ext cx="1862414" cy="1185971"/>
            </a:xfrm>
            <a:prstGeom prst="rect">
              <a:avLst/>
            </a:prstGeom>
          </p:spPr>
        </p:pic>
      </p:grpSp>
      <p:pic>
        <p:nvPicPr>
          <p:cNvPr id="22" name="знак НЕТ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88673" y="1308535"/>
            <a:ext cx="1849480" cy="2311848"/>
          </a:xfrm>
          <a:prstGeom prst="rect">
            <a:avLst/>
          </a:prstGeom>
        </p:spPr>
      </p:pic>
      <p:pic>
        <p:nvPicPr>
          <p:cNvPr id="31" name="знак НЕТ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36264" y="3831571"/>
            <a:ext cx="1849480" cy="2311848"/>
          </a:xfrm>
          <a:prstGeom prst="rect">
            <a:avLst/>
          </a:prstGeom>
        </p:spPr>
      </p:pic>
      <p:pic>
        <p:nvPicPr>
          <p:cNvPr id="32" name="знак НЕТ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64999" y="3798499"/>
            <a:ext cx="1849480" cy="2311848"/>
          </a:xfrm>
          <a:prstGeom prst="rect">
            <a:avLst/>
          </a:prstGeom>
        </p:spPr>
      </p:pic>
      <p:pic>
        <p:nvPicPr>
          <p:cNvPr id="36" name="Мишка любит мед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05369" y="1052309"/>
            <a:ext cx="6815626" cy="5492379"/>
          </a:xfrm>
          <a:prstGeom prst="rect">
            <a:avLst/>
          </a:prstGeom>
        </p:spPr>
      </p:pic>
      <p:sp>
        <p:nvSpPr>
          <p:cNvPr id="24" name="кружок с цифрой"/>
          <p:cNvSpPr/>
          <p:nvPr/>
        </p:nvSpPr>
        <p:spPr>
          <a:xfrm>
            <a:off x="11094201" y="5829878"/>
            <a:ext cx="854293" cy="795712"/>
          </a:xfrm>
          <a:prstGeom prst="ellipse">
            <a:avLst/>
          </a:prstGeom>
          <a:solidFill>
            <a:srgbClr val="B52B8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dirty="0" smtClean="0">
                <a:latin typeface="Comix Heavy Cyr" panose="02000500000000000000" pitchFamily="2" charset="0"/>
              </a:rPr>
              <a:t>1</a:t>
            </a:r>
            <a:endParaRPr lang="ru-RU" sz="4400" dirty="0">
              <a:latin typeface="Comix Heavy Cyr" panose="020005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72817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000"/>
                            </p:stCondLst>
                            <p:childTnLst>
                              <p:par>
                                <p:cTn id="32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4" dur="1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35" presetClass="emph" presetSubtype="0" repeatCount="2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44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2000"/>
                            </p:stCondLst>
                            <p:childTnLst>
                              <p:par>
                                <p:cTn id="46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48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9" fill="hold">
                      <p:stCondLst>
                        <p:cond delay="0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35" presetClass="emph" presetSubtype="0" repeatCount="2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57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2000"/>
                            </p:stCondLst>
                            <p:childTnLst>
                              <p:par>
                                <p:cTn id="59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61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2" fill="hold">
                      <p:stCondLst>
                        <p:cond delay="0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35" presetClass="emph" presetSubtype="0" repeatCount="2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70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2000"/>
                            </p:stCondLst>
                            <p:childTnLst>
                              <p:par>
                                <p:cTn id="72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медведь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363" y="2336440"/>
            <a:ext cx="3734924" cy="4364016"/>
          </a:xfrm>
          <a:prstGeom prst="rect">
            <a:avLst/>
          </a:prstGeom>
        </p:spPr>
      </p:pic>
      <p:pic>
        <p:nvPicPr>
          <p:cNvPr id="3" name="знак ? большой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82615">
            <a:off x="2650361" y="922454"/>
            <a:ext cx="600075" cy="1009650"/>
          </a:xfrm>
          <a:prstGeom prst="rect">
            <a:avLst/>
          </a:prstGeom>
        </p:spPr>
      </p:pic>
      <p:pic>
        <p:nvPicPr>
          <p:cNvPr id="4" name="знак ?маленький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753738">
            <a:off x="3136263" y="1518639"/>
            <a:ext cx="390043" cy="656261"/>
          </a:xfrm>
          <a:prstGeom prst="rect">
            <a:avLst/>
          </a:prstGeom>
        </p:spPr>
      </p:pic>
      <p:pic>
        <p:nvPicPr>
          <p:cNvPr id="6" name="Большой кусок мясо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50398" y="5077773"/>
            <a:ext cx="2593926" cy="1622683"/>
          </a:xfrm>
          <a:prstGeom prst="rect">
            <a:avLst/>
          </a:prstGeom>
        </p:spPr>
      </p:pic>
      <p:grpSp>
        <p:nvGrpSpPr>
          <p:cNvPr id="7" name="Косточка"/>
          <p:cNvGrpSpPr/>
          <p:nvPr/>
        </p:nvGrpSpPr>
        <p:grpSpPr>
          <a:xfrm>
            <a:off x="5493362" y="1484555"/>
            <a:ext cx="2030400" cy="2030400"/>
            <a:chOff x="5493362" y="1484555"/>
            <a:chExt cx="2030400" cy="2030400"/>
          </a:xfrm>
        </p:grpSpPr>
        <p:sp>
          <p:nvSpPr>
            <p:cNvPr id="16" name="Овал 15"/>
            <p:cNvSpPr/>
            <p:nvPr/>
          </p:nvSpPr>
          <p:spPr>
            <a:xfrm>
              <a:off x="5493362" y="1484555"/>
              <a:ext cx="2030400" cy="2030400"/>
            </a:xfrm>
            <a:prstGeom prst="ellipse">
              <a:avLst/>
            </a:prstGeom>
            <a:solidFill>
              <a:srgbClr val="9DE1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5" name="Рисунок 4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494937" y="1937780"/>
              <a:ext cx="2028825" cy="1123950"/>
            </a:xfrm>
            <a:prstGeom prst="rect">
              <a:avLst/>
            </a:prstGeom>
          </p:spPr>
        </p:pic>
      </p:grpSp>
      <p:grpSp>
        <p:nvGrpSpPr>
          <p:cNvPr id="9" name="Перец"/>
          <p:cNvGrpSpPr/>
          <p:nvPr/>
        </p:nvGrpSpPr>
        <p:grpSpPr>
          <a:xfrm>
            <a:off x="8141756" y="1478361"/>
            <a:ext cx="2030400" cy="2036594"/>
            <a:chOff x="8141756" y="1478361"/>
            <a:chExt cx="2030400" cy="2036594"/>
          </a:xfrm>
        </p:grpSpPr>
        <p:sp>
          <p:nvSpPr>
            <p:cNvPr id="14" name="Овал 13"/>
            <p:cNvSpPr/>
            <p:nvPr/>
          </p:nvSpPr>
          <p:spPr>
            <a:xfrm>
              <a:off x="8141756" y="1484555"/>
              <a:ext cx="2030400" cy="2030400"/>
            </a:xfrm>
            <a:prstGeom prst="ellipse">
              <a:avLst/>
            </a:prstGeom>
            <a:solidFill>
              <a:srgbClr val="9DE1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8" name="Рисунок 7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448116" y="1478361"/>
              <a:ext cx="1417680" cy="1789822"/>
            </a:xfrm>
            <a:prstGeom prst="rect">
              <a:avLst/>
            </a:prstGeom>
          </p:spPr>
        </p:pic>
      </p:grpSp>
      <p:grpSp>
        <p:nvGrpSpPr>
          <p:cNvPr id="11" name="Миска молока"/>
          <p:cNvGrpSpPr/>
          <p:nvPr/>
        </p:nvGrpSpPr>
        <p:grpSpPr>
          <a:xfrm>
            <a:off x="5598213" y="3972295"/>
            <a:ext cx="2084289" cy="2030400"/>
            <a:chOff x="5598213" y="3972295"/>
            <a:chExt cx="2084289" cy="2030400"/>
          </a:xfrm>
        </p:grpSpPr>
        <p:sp>
          <p:nvSpPr>
            <p:cNvPr id="15" name="Овал 14"/>
            <p:cNvSpPr/>
            <p:nvPr/>
          </p:nvSpPr>
          <p:spPr>
            <a:xfrm>
              <a:off x="5598213" y="3972295"/>
              <a:ext cx="2030400" cy="2030400"/>
            </a:xfrm>
            <a:prstGeom prst="ellipse">
              <a:avLst/>
            </a:prstGeom>
            <a:solidFill>
              <a:srgbClr val="9DE1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10" name="Рисунок 9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598213" y="4483232"/>
              <a:ext cx="2084289" cy="1008526"/>
            </a:xfrm>
            <a:prstGeom prst="rect">
              <a:avLst/>
            </a:prstGeom>
          </p:spPr>
        </p:pic>
      </p:grpSp>
      <p:grpSp>
        <p:nvGrpSpPr>
          <p:cNvPr id="13" name="Мясо маленький"/>
          <p:cNvGrpSpPr/>
          <p:nvPr/>
        </p:nvGrpSpPr>
        <p:grpSpPr>
          <a:xfrm>
            <a:off x="8257034" y="3947622"/>
            <a:ext cx="2059102" cy="2030400"/>
            <a:chOff x="8257034" y="3947622"/>
            <a:chExt cx="2059102" cy="2030400"/>
          </a:xfrm>
        </p:grpSpPr>
        <p:sp>
          <p:nvSpPr>
            <p:cNvPr id="17" name="Овал 16"/>
            <p:cNvSpPr/>
            <p:nvPr/>
          </p:nvSpPr>
          <p:spPr>
            <a:xfrm>
              <a:off x="8285736" y="3947622"/>
              <a:ext cx="2030400" cy="2030400"/>
            </a:xfrm>
            <a:prstGeom prst="ellipse">
              <a:avLst/>
            </a:prstGeom>
            <a:solidFill>
              <a:srgbClr val="9DE1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12" name="Рисунок 11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257034" y="4268514"/>
              <a:ext cx="1955406" cy="1223244"/>
            </a:xfrm>
            <a:prstGeom prst="rect">
              <a:avLst/>
            </a:prstGeom>
          </p:spPr>
        </p:pic>
      </p:grpSp>
      <p:pic>
        <p:nvPicPr>
          <p:cNvPr id="22" name="знак НЕТ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29014" y="1251253"/>
            <a:ext cx="1849480" cy="2311848"/>
          </a:xfrm>
          <a:prstGeom prst="rect">
            <a:avLst/>
          </a:prstGeom>
        </p:spPr>
      </p:pic>
      <p:pic>
        <p:nvPicPr>
          <p:cNvPr id="23" name="знак НЕТ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39728" y="3748257"/>
            <a:ext cx="1849480" cy="2311848"/>
          </a:xfrm>
          <a:prstGeom prst="rect">
            <a:avLst/>
          </a:prstGeom>
        </p:spPr>
      </p:pic>
      <p:pic>
        <p:nvPicPr>
          <p:cNvPr id="25" name="знак НЕТ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43162" y="1285690"/>
            <a:ext cx="1849480" cy="2311848"/>
          </a:xfrm>
          <a:prstGeom prst="rect">
            <a:avLst/>
          </a:prstGeom>
        </p:spPr>
      </p:pic>
      <p:pic>
        <p:nvPicPr>
          <p:cNvPr id="27" name="Лев любит мясо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1428" y="280143"/>
            <a:ext cx="5944115" cy="6297714"/>
          </a:xfrm>
          <a:prstGeom prst="rect">
            <a:avLst/>
          </a:prstGeom>
        </p:spPr>
      </p:pic>
      <p:sp>
        <p:nvSpPr>
          <p:cNvPr id="28" name="кружок с цифрой"/>
          <p:cNvSpPr/>
          <p:nvPr/>
        </p:nvSpPr>
        <p:spPr>
          <a:xfrm>
            <a:off x="11094201" y="5829878"/>
            <a:ext cx="854293" cy="795712"/>
          </a:xfrm>
          <a:prstGeom prst="ellipse">
            <a:avLst/>
          </a:prstGeom>
          <a:solidFill>
            <a:srgbClr val="B52B8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dirty="0" smtClean="0">
                <a:latin typeface="Comix Heavy Cyr" panose="02000500000000000000" pitchFamily="2" charset="0"/>
              </a:rPr>
              <a:t>2</a:t>
            </a:r>
            <a:endParaRPr lang="ru-RU" sz="4400" dirty="0">
              <a:latin typeface="Comix Heavy Cyr" panose="020005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037526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35" presetClass="emph" presetSubtype="0" repeatCount="2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1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5" presetClass="emph" presetSubtype="0" repeatCount="2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4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35" presetClass="emph" presetSubtype="0" repeatCount="2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7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000"/>
                            </p:stCondLst>
                            <p:childTnLst>
                              <p:par>
                                <p:cTn id="39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41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" fill="hold">
                      <p:stCondLst>
                        <p:cond delay="0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1000"/>
                            </p:stCondLst>
                            <p:childTnLst>
                              <p:par>
                                <p:cTn id="71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3" dur="1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обезьяна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549" y="1997775"/>
            <a:ext cx="3655131" cy="4759559"/>
          </a:xfrm>
          <a:prstGeom prst="rect">
            <a:avLst/>
          </a:prstGeom>
        </p:spPr>
      </p:pic>
      <p:pic>
        <p:nvPicPr>
          <p:cNvPr id="3" name="знак ? большой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82615">
            <a:off x="2900577" y="993468"/>
            <a:ext cx="600075" cy="1009650"/>
          </a:xfrm>
          <a:prstGeom prst="rect">
            <a:avLst/>
          </a:prstGeom>
        </p:spPr>
      </p:pic>
      <p:pic>
        <p:nvPicPr>
          <p:cNvPr id="4" name="знак ?маленький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753738">
            <a:off x="3474600" y="1669645"/>
            <a:ext cx="390043" cy="656261"/>
          </a:xfrm>
          <a:prstGeom prst="rect">
            <a:avLst/>
          </a:prstGeom>
        </p:spPr>
      </p:pic>
      <p:pic>
        <p:nvPicPr>
          <p:cNvPr id="6" name="большой банан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50871" flipH="1">
            <a:off x="3277472" y="4375768"/>
            <a:ext cx="2485439" cy="2096305"/>
          </a:xfrm>
          <a:prstGeom prst="rect">
            <a:avLst/>
          </a:prstGeom>
        </p:spPr>
      </p:pic>
      <p:grpSp>
        <p:nvGrpSpPr>
          <p:cNvPr id="7" name="банан"/>
          <p:cNvGrpSpPr/>
          <p:nvPr/>
        </p:nvGrpSpPr>
        <p:grpSpPr>
          <a:xfrm>
            <a:off x="5493362" y="1484555"/>
            <a:ext cx="2030400" cy="2030400"/>
            <a:chOff x="5493362" y="1484555"/>
            <a:chExt cx="2030400" cy="2030400"/>
          </a:xfrm>
        </p:grpSpPr>
        <p:sp>
          <p:nvSpPr>
            <p:cNvPr id="16" name="Овал 15"/>
            <p:cNvSpPr/>
            <p:nvPr/>
          </p:nvSpPr>
          <p:spPr>
            <a:xfrm>
              <a:off x="5493362" y="1484555"/>
              <a:ext cx="2030400" cy="2030400"/>
            </a:xfrm>
            <a:prstGeom prst="ellipse">
              <a:avLst/>
            </a:prstGeom>
            <a:solidFill>
              <a:srgbClr val="9DE1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5" name="Рисунок 4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598213" y="1704468"/>
              <a:ext cx="1744629" cy="1471481"/>
            </a:xfrm>
            <a:prstGeom prst="rect">
              <a:avLst/>
            </a:prstGeom>
          </p:spPr>
        </p:pic>
      </p:grpSp>
      <p:grpSp>
        <p:nvGrpSpPr>
          <p:cNvPr id="9" name="морковь"/>
          <p:cNvGrpSpPr/>
          <p:nvPr/>
        </p:nvGrpSpPr>
        <p:grpSpPr>
          <a:xfrm>
            <a:off x="8141756" y="1484555"/>
            <a:ext cx="2030401" cy="2030400"/>
            <a:chOff x="8141756" y="1484555"/>
            <a:chExt cx="2030401" cy="2030400"/>
          </a:xfrm>
        </p:grpSpPr>
        <p:sp>
          <p:nvSpPr>
            <p:cNvPr id="14" name="Овал 13"/>
            <p:cNvSpPr/>
            <p:nvPr/>
          </p:nvSpPr>
          <p:spPr>
            <a:xfrm>
              <a:off x="8141756" y="1484555"/>
              <a:ext cx="2030400" cy="2030400"/>
            </a:xfrm>
            <a:prstGeom prst="ellipse">
              <a:avLst/>
            </a:prstGeom>
            <a:solidFill>
              <a:srgbClr val="9DE1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8" name="Рисунок 7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350027" y="1592892"/>
              <a:ext cx="1822130" cy="1621695"/>
            </a:xfrm>
            <a:prstGeom prst="rect">
              <a:avLst/>
            </a:prstGeom>
          </p:spPr>
        </p:pic>
      </p:grpSp>
      <p:grpSp>
        <p:nvGrpSpPr>
          <p:cNvPr id="11" name="сыр"/>
          <p:cNvGrpSpPr/>
          <p:nvPr/>
        </p:nvGrpSpPr>
        <p:grpSpPr>
          <a:xfrm>
            <a:off x="5598213" y="3972295"/>
            <a:ext cx="2030400" cy="2030400"/>
            <a:chOff x="5598213" y="3972295"/>
            <a:chExt cx="2030400" cy="2030400"/>
          </a:xfrm>
        </p:grpSpPr>
        <p:sp>
          <p:nvSpPr>
            <p:cNvPr id="15" name="Овал 14"/>
            <p:cNvSpPr/>
            <p:nvPr/>
          </p:nvSpPr>
          <p:spPr>
            <a:xfrm>
              <a:off x="5598213" y="3972295"/>
              <a:ext cx="2030400" cy="2030400"/>
            </a:xfrm>
            <a:prstGeom prst="ellipse">
              <a:avLst/>
            </a:prstGeom>
            <a:solidFill>
              <a:srgbClr val="9DE1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10" name="Рисунок 9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740222" y="4286666"/>
              <a:ext cx="1607106" cy="1425511"/>
            </a:xfrm>
            <a:prstGeom prst="rect">
              <a:avLst/>
            </a:prstGeom>
          </p:spPr>
        </p:pic>
      </p:grpSp>
      <p:grpSp>
        <p:nvGrpSpPr>
          <p:cNvPr id="13" name="Листик"/>
          <p:cNvGrpSpPr/>
          <p:nvPr/>
        </p:nvGrpSpPr>
        <p:grpSpPr>
          <a:xfrm>
            <a:off x="8285736" y="3947622"/>
            <a:ext cx="2030400" cy="2030400"/>
            <a:chOff x="8285736" y="3947622"/>
            <a:chExt cx="2030400" cy="2030400"/>
          </a:xfrm>
        </p:grpSpPr>
        <p:sp>
          <p:nvSpPr>
            <p:cNvPr id="17" name="Овал 16"/>
            <p:cNvSpPr/>
            <p:nvPr/>
          </p:nvSpPr>
          <p:spPr>
            <a:xfrm>
              <a:off x="8285736" y="3947622"/>
              <a:ext cx="2030400" cy="2030400"/>
            </a:xfrm>
            <a:prstGeom prst="ellipse">
              <a:avLst/>
            </a:prstGeom>
            <a:solidFill>
              <a:srgbClr val="9DE1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12" name="Рисунок 11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350026" y="4258064"/>
              <a:ext cx="1862414" cy="1185971"/>
            </a:xfrm>
            <a:prstGeom prst="rect">
              <a:avLst/>
            </a:prstGeom>
          </p:spPr>
        </p:pic>
      </p:grpSp>
      <p:pic>
        <p:nvPicPr>
          <p:cNvPr id="22" name="знак НЕТ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22029" y="3734868"/>
            <a:ext cx="1849480" cy="2311848"/>
          </a:xfrm>
          <a:prstGeom prst="rect">
            <a:avLst/>
          </a:prstGeom>
        </p:spPr>
      </p:pic>
      <p:sp>
        <p:nvSpPr>
          <p:cNvPr id="24" name="кружок с цифрой"/>
          <p:cNvSpPr/>
          <p:nvPr/>
        </p:nvSpPr>
        <p:spPr>
          <a:xfrm>
            <a:off x="11094201" y="5829878"/>
            <a:ext cx="854293" cy="795712"/>
          </a:xfrm>
          <a:prstGeom prst="ellipse">
            <a:avLst/>
          </a:prstGeom>
          <a:solidFill>
            <a:srgbClr val="B52B8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dirty="0" smtClean="0">
                <a:latin typeface="Comix Heavy Cyr" panose="02000500000000000000" pitchFamily="2" charset="0"/>
              </a:rPr>
              <a:t>3</a:t>
            </a:r>
            <a:endParaRPr lang="ru-RU" sz="4400" dirty="0">
              <a:latin typeface="Comix Heavy Cyr" panose="02000500000000000000" pitchFamily="2" charset="0"/>
            </a:endParaRPr>
          </a:p>
        </p:txBody>
      </p:sp>
      <p:pic>
        <p:nvPicPr>
          <p:cNvPr id="25" name="знак НЕТ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72547" y="3785276"/>
            <a:ext cx="1849480" cy="2311848"/>
          </a:xfrm>
          <a:prstGeom prst="rect">
            <a:avLst/>
          </a:prstGeom>
        </p:spPr>
      </p:pic>
      <p:pic>
        <p:nvPicPr>
          <p:cNvPr id="26" name="знак НЕТ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82452" y="1245089"/>
            <a:ext cx="1849480" cy="2311848"/>
          </a:xfrm>
          <a:prstGeom prst="rect">
            <a:avLst/>
          </a:prstGeom>
        </p:spPr>
      </p:pic>
      <p:pic>
        <p:nvPicPr>
          <p:cNvPr id="27" name="обезьяна любит банан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82294" y="1428845"/>
            <a:ext cx="8066200" cy="5086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74317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35" presetClass="emph" presetSubtype="0" repeatCount="2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1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5" presetClass="emph" presetSubtype="0" repeatCount="2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4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35" presetClass="emph" presetSubtype="0" repeatCount="2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7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000"/>
                            </p:stCondLst>
                            <p:childTnLst>
                              <p:par>
                                <p:cTn id="39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41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" fill="hold">
                      <p:stCondLst>
                        <p:cond delay="0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1000"/>
                            </p:stCondLst>
                            <p:childTnLst>
                              <p:par>
                                <p:cTn id="71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3" dur="1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медведь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375" y="2814459"/>
            <a:ext cx="3249541" cy="3811131"/>
          </a:xfrm>
          <a:prstGeom prst="rect">
            <a:avLst/>
          </a:prstGeom>
        </p:spPr>
      </p:pic>
      <p:pic>
        <p:nvPicPr>
          <p:cNvPr id="3" name="знак ? большой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324091">
            <a:off x="2651125" y="1527928"/>
            <a:ext cx="600075" cy="1009650"/>
          </a:xfrm>
          <a:prstGeom prst="rect">
            <a:avLst/>
          </a:prstGeom>
        </p:spPr>
      </p:pic>
      <p:pic>
        <p:nvPicPr>
          <p:cNvPr id="4" name="знак ?маленький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753738">
            <a:off x="3341167" y="2205552"/>
            <a:ext cx="390043" cy="656261"/>
          </a:xfrm>
          <a:prstGeom prst="rect">
            <a:avLst/>
          </a:prstGeom>
        </p:spPr>
      </p:pic>
      <p:pic>
        <p:nvPicPr>
          <p:cNvPr id="6" name="миска молока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08259" y="5401848"/>
            <a:ext cx="2842373" cy="1375342"/>
          </a:xfrm>
          <a:prstGeom prst="rect">
            <a:avLst/>
          </a:prstGeom>
        </p:spPr>
      </p:pic>
      <p:grpSp>
        <p:nvGrpSpPr>
          <p:cNvPr id="7" name="трава"/>
          <p:cNvGrpSpPr/>
          <p:nvPr/>
        </p:nvGrpSpPr>
        <p:grpSpPr>
          <a:xfrm>
            <a:off x="5439619" y="1484555"/>
            <a:ext cx="2137886" cy="2030400"/>
            <a:chOff x="5439619" y="1484555"/>
            <a:chExt cx="2137886" cy="2030400"/>
          </a:xfrm>
        </p:grpSpPr>
        <p:sp>
          <p:nvSpPr>
            <p:cNvPr id="16" name="Овал 15"/>
            <p:cNvSpPr/>
            <p:nvPr/>
          </p:nvSpPr>
          <p:spPr>
            <a:xfrm>
              <a:off x="5493362" y="1484555"/>
              <a:ext cx="2030400" cy="2030400"/>
            </a:xfrm>
            <a:prstGeom prst="ellipse">
              <a:avLst/>
            </a:prstGeom>
            <a:solidFill>
              <a:srgbClr val="9DE1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5" name="Рисунок 4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439619" y="1916805"/>
              <a:ext cx="2137886" cy="985286"/>
            </a:xfrm>
            <a:prstGeom prst="rect">
              <a:avLst/>
            </a:prstGeom>
          </p:spPr>
        </p:pic>
      </p:grpSp>
      <p:grpSp>
        <p:nvGrpSpPr>
          <p:cNvPr id="9" name="Яблоко"/>
          <p:cNvGrpSpPr/>
          <p:nvPr/>
        </p:nvGrpSpPr>
        <p:grpSpPr>
          <a:xfrm>
            <a:off x="8141756" y="1484555"/>
            <a:ext cx="2030400" cy="2030400"/>
            <a:chOff x="8141756" y="1484555"/>
            <a:chExt cx="2030400" cy="2030400"/>
          </a:xfrm>
        </p:grpSpPr>
        <p:sp>
          <p:nvSpPr>
            <p:cNvPr id="14" name="Овал 13"/>
            <p:cNvSpPr/>
            <p:nvPr/>
          </p:nvSpPr>
          <p:spPr>
            <a:xfrm>
              <a:off x="8141756" y="1484555"/>
              <a:ext cx="2030400" cy="2030400"/>
            </a:xfrm>
            <a:prstGeom prst="ellipse">
              <a:avLst/>
            </a:prstGeom>
            <a:solidFill>
              <a:srgbClr val="9DE1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8" name="Рисунок 7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377035" y="1561408"/>
              <a:ext cx="1521888" cy="1696080"/>
            </a:xfrm>
            <a:prstGeom prst="rect">
              <a:avLst/>
            </a:prstGeom>
          </p:spPr>
        </p:pic>
      </p:grpSp>
      <p:grpSp>
        <p:nvGrpSpPr>
          <p:cNvPr id="11" name="Хлеб"/>
          <p:cNvGrpSpPr/>
          <p:nvPr/>
        </p:nvGrpSpPr>
        <p:grpSpPr>
          <a:xfrm>
            <a:off x="5598213" y="3972295"/>
            <a:ext cx="2030400" cy="2030400"/>
            <a:chOff x="5598213" y="3972295"/>
            <a:chExt cx="2030400" cy="2030400"/>
          </a:xfrm>
        </p:grpSpPr>
        <p:sp>
          <p:nvSpPr>
            <p:cNvPr id="15" name="Овал 14"/>
            <p:cNvSpPr/>
            <p:nvPr/>
          </p:nvSpPr>
          <p:spPr>
            <a:xfrm>
              <a:off x="5598213" y="3972295"/>
              <a:ext cx="2030400" cy="2030400"/>
            </a:xfrm>
            <a:prstGeom prst="ellipse">
              <a:avLst/>
            </a:prstGeom>
            <a:solidFill>
              <a:srgbClr val="9DE1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10" name="Рисунок 9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841686" y="4258064"/>
              <a:ext cx="1505642" cy="1392719"/>
            </a:xfrm>
            <a:prstGeom prst="rect">
              <a:avLst/>
            </a:prstGeom>
          </p:spPr>
        </p:pic>
      </p:grpSp>
      <p:grpSp>
        <p:nvGrpSpPr>
          <p:cNvPr id="13" name="миска молока"/>
          <p:cNvGrpSpPr/>
          <p:nvPr/>
        </p:nvGrpSpPr>
        <p:grpSpPr>
          <a:xfrm>
            <a:off x="8285736" y="3947622"/>
            <a:ext cx="2030400" cy="2030400"/>
            <a:chOff x="8285736" y="3947622"/>
            <a:chExt cx="2030400" cy="2030400"/>
          </a:xfrm>
        </p:grpSpPr>
        <p:sp>
          <p:nvSpPr>
            <p:cNvPr id="17" name="Овал 16"/>
            <p:cNvSpPr/>
            <p:nvPr/>
          </p:nvSpPr>
          <p:spPr>
            <a:xfrm>
              <a:off x="8285736" y="3947622"/>
              <a:ext cx="2030400" cy="2030400"/>
            </a:xfrm>
            <a:prstGeom prst="ellipse">
              <a:avLst/>
            </a:prstGeom>
            <a:solidFill>
              <a:srgbClr val="9DE1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12" name="Рисунок 11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299945" y="4426272"/>
              <a:ext cx="2016191" cy="975576"/>
            </a:xfrm>
            <a:prstGeom prst="rect">
              <a:avLst/>
            </a:prstGeom>
          </p:spPr>
        </p:pic>
      </p:grpSp>
      <p:pic>
        <p:nvPicPr>
          <p:cNvPr id="32" name="знак НЕТ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01154" y="1183172"/>
            <a:ext cx="1849480" cy="2311848"/>
          </a:xfrm>
          <a:prstGeom prst="rect">
            <a:avLst/>
          </a:prstGeom>
        </p:spPr>
      </p:pic>
      <p:sp>
        <p:nvSpPr>
          <p:cNvPr id="24" name="кружок с цифрой"/>
          <p:cNvSpPr/>
          <p:nvPr/>
        </p:nvSpPr>
        <p:spPr>
          <a:xfrm>
            <a:off x="11094201" y="5829878"/>
            <a:ext cx="854293" cy="795712"/>
          </a:xfrm>
          <a:prstGeom prst="ellipse">
            <a:avLst/>
          </a:prstGeom>
          <a:solidFill>
            <a:srgbClr val="B52B8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dirty="0" smtClean="0">
                <a:latin typeface="Comix Heavy Cyr" panose="02000500000000000000" pitchFamily="2" charset="0"/>
              </a:rPr>
              <a:t>4</a:t>
            </a:r>
            <a:endParaRPr lang="ru-RU" sz="4400" dirty="0">
              <a:latin typeface="Comix Heavy Cyr" panose="02000500000000000000" pitchFamily="2" charset="0"/>
            </a:endParaRPr>
          </a:p>
        </p:txBody>
      </p:sp>
      <p:pic>
        <p:nvPicPr>
          <p:cNvPr id="23" name="знак НЕТ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59293" y="1252228"/>
            <a:ext cx="1849480" cy="2311848"/>
          </a:xfrm>
          <a:prstGeom prst="rect">
            <a:avLst/>
          </a:prstGeom>
        </p:spPr>
      </p:pic>
      <p:pic>
        <p:nvPicPr>
          <p:cNvPr id="37" name="знак НЕТ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79133" y="3712284"/>
            <a:ext cx="1849480" cy="2311848"/>
          </a:xfrm>
          <a:prstGeom prst="rect">
            <a:avLst/>
          </a:prstGeom>
        </p:spPr>
      </p:pic>
      <p:pic>
        <p:nvPicPr>
          <p:cNvPr id="39" name="кот любит молоко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40953" y="224941"/>
            <a:ext cx="8507541" cy="60650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56299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35" presetClass="emph" presetSubtype="0" repeatCount="2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1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5" presetClass="emph" presetSubtype="0" repeatCount="2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4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35" presetClass="emph" presetSubtype="0" repeatCount="2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7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000"/>
                            </p:stCondLst>
                            <p:childTnLst>
                              <p:par>
                                <p:cTn id="39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41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" fill="hold">
                      <p:stCondLst>
                        <p:cond delay="0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1000"/>
                            </p:stCondLst>
                            <p:childTnLst>
                              <p:par>
                                <p:cTn id="71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3" dur="1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пингвин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386" y="1909907"/>
            <a:ext cx="3851798" cy="4753518"/>
          </a:xfrm>
          <a:prstGeom prst="rect">
            <a:avLst/>
          </a:prstGeom>
        </p:spPr>
      </p:pic>
      <p:pic>
        <p:nvPicPr>
          <p:cNvPr id="3" name="знак ? большой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82615">
            <a:off x="2616856" y="819049"/>
            <a:ext cx="600075" cy="1009650"/>
          </a:xfrm>
          <a:prstGeom prst="rect">
            <a:avLst/>
          </a:prstGeom>
        </p:spPr>
      </p:pic>
      <p:pic>
        <p:nvPicPr>
          <p:cNvPr id="4" name="знак ?маленький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753738">
            <a:off x="3095979" y="1814960"/>
            <a:ext cx="390043" cy="656261"/>
          </a:xfrm>
          <a:prstGeom prst="rect">
            <a:avLst/>
          </a:prstGeom>
        </p:spPr>
      </p:pic>
      <p:grpSp>
        <p:nvGrpSpPr>
          <p:cNvPr id="7" name="банан"/>
          <p:cNvGrpSpPr/>
          <p:nvPr/>
        </p:nvGrpSpPr>
        <p:grpSpPr>
          <a:xfrm>
            <a:off x="5493362" y="1484555"/>
            <a:ext cx="2030400" cy="2030400"/>
            <a:chOff x="5493362" y="1484555"/>
            <a:chExt cx="2030400" cy="2030400"/>
          </a:xfrm>
        </p:grpSpPr>
        <p:sp>
          <p:nvSpPr>
            <p:cNvPr id="16" name="Овал 15"/>
            <p:cNvSpPr/>
            <p:nvPr/>
          </p:nvSpPr>
          <p:spPr>
            <a:xfrm>
              <a:off x="5493362" y="1484555"/>
              <a:ext cx="2030400" cy="2030400"/>
            </a:xfrm>
            <a:prstGeom prst="ellipse">
              <a:avLst/>
            </a:prstGeom>
            <a:solidFill>
              <a:srgbClr val="9DE1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5" name="Рисунок 4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598213" y="1704468"/>
              <a:ext cx="1744629" cy="1471481"/>
            </a:xfrm>
            <a:prstGeom prst="rect">
              <a:avLst/>
            </a:prstGeom>
          </p:spPr>
        </p:pic>
      </p:grpSp>
      <p:grpSp>
        <p:nvGrpSpPr>
          <p:cNvPr id="9" name="листик"/>
          <p:cNvGrpSpPr/>
          <p:nvPr/>
        </p:nvGrpSpPr>
        <p:grpSpPr>
          <a:xfrm>
            <a:off x="8141756" y="1484555"/>
            <a:ext cx="2030401" cy="2030400"/>
            <a:chOff x="8141756" y="1484555"/>
            <a:chExt cx="2030401" cy="2030400"/>
          </a:xfrm>
        </p:grpSpPr>
        <p:sp>
          <p:nvSpPr>
            <p:cNvPr id="14" name="Овал 13"/>
            <p:cNvSpPr/>
            <p:nvPr/>
          </p:nvSpPr>
          <p:spPr>
            <a:xfrm>
              <a:off x="8141756" y="1484555"/>
              <a:ext cx="2030400" cy="2030400"/>
            </a:xfrm>
            <a:prstGeom prst="ellipse">
              <a:avLst/>
            </a:prstGeom>
            <a:solidFill>
              <a:srgbClr val="9DE1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8" name="Рисунок 7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350027" y="1823580"/>
              <a:ext cx="1822130" cy="1160318"/>
            </a:xfrm>
            <a:prstGeom prst="rect">
              <a:avLst/>
            </a:prstGeom>
          </p:spPr>
        </p:pic>
      </p:grpSp>
      <p:grpSp>
        <p:nvGrpSpPr>
          <p:cNvPr id="11" name="перец"/>
          <p:cNvGrpSpPr/>
          <p:nvPr/>
        </p:nvGrpSpPr>
        <p:grpSpPr>
          <a:xfrm>
            <a:off x="5598213" y="3972295"/>
            <a:ext cx="2030400" cy="2030400"/>
            <a:chOff x="5598213" y="3972295"/>
            <a:chExt cx="2030400" cy="2030400"/>
          </a:xfrm>
        </p:grpSpPr>
        <p:sp>
          <p:nvSpPr>
            <p:cNvPr id="15" name="Овал 14"/>
            <p:cNvSpPr/>
            <p:nvPr/>
          </p:nvSpPr>
          <p:spPr>
            <a:xfrm>
              <a:off x="5598213" y="3972295"/>
              <a:ext cx="2030400" cy="2030400"/>
            </a:xfrm>
            <a:prstGeom prst="ellipse">
              <a:avLst/>
            </a:prstGeom>
            <a:solidFill>
              <a:srgbClr val="9DE1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10" name="Рисунок 9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999064" y="4155330"/>
              <a:ext cx="1326374" cy="1674548"/>
            </a:xfrm>
            <a:prstGeom prst="rect">
              <a:avLst/>
            </a:prstGeom>
          </p:spPr>
        </p:pic>
      </p:grpSp>
      <p:grpSp>
        <p:nvGrpSpPr>
          <p:cNvPr id="13" name="рыбка"/>
          <p:cNvGrpSpPr/>
          <p:nvPr/>
        </p:nvGrpSpPr>
        <p:grpSpPr>
          <a:xfrm>
            <a:off x="8156136" y="3947622"/>
            <a:ext cx="2376193" cy="2030400"/>
            <a:chOff x="8156136" y="3947622"/>
            <a:chExt cx="2376193" cy="2030400"/>
          </a:xfrm>
        </p:grpSpPr>
        <p:sp>
          <p:nvSpPr>
            <p:cNvPr id="17" name="Овал 16"/>
            <p:cNvSpPr/>
            <p:nvPr/>
          </p:nvSpPr>
          <p:spPr>
            <a:xfrm>
              <a:off x="8285736" y="3947622"/>
              <a:ext cx="2030400" cy="2030400"/>
            </a:xfrm>
            <a:prstGeom prst="ellipse">
              <a:avLst/>
            </a:prstGeom>
            <a:solidFill>
              <a:srgbClr val="9DE1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12" name="Рисунок 11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156136" y="4286666"/>
              <a:ext cx="2376193" cy="1198251"/>
            </a:xfrm>
            <a:prstGeom prst="rect">
              <a:avLst/>
            </a:prstGeom>
          </p:spPr>
        </p:pic>
      </p:grpSp>
      <p:pic>
        <p:nvPicPr>
          <p:cNvPr id="22" name="знак НЕТ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74282" y="1247815"/>
            <a:ext cx="1849480" cy="2311848"/>
          </a:xfrm>
          <a:prstGeom prst="rect">
            <a:avLst/>
          </a:prstGeom>
        </p:spPr>
      </p:pic>
      <p:sp>
        <p:nvSpPr>
          <p:cNvPr id="24" name="кружок с цифрой"/>
          <p:cNvSpPr/>
          <p:nvPr/>
        </p:nvSpPr>
        <p:spPr>
          <a:xfrm>
            <a:off x="11094201" y="5829878"/>
            <a:ext cx="854293" cy="795712"/>
          </a:xfrm>
          <a:prstGeom prst="ellipse">
            <a:avLst/>
          </a:prstGeom>
          <a:solidFill>
            <a:srgbClr val="B52B8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dirty="0" smtClean="0">
                <a:latin typeface="Comix Heavy Cyr" panose="02000500000000000000" pitchFamily="2" charset="0"/>
              </a:rPr>
              <a:t>5</a:t>
            </a:r>
            <a:endParaRPr lang="ru-RU" sz="4400" dirty="0">
              <a:latin typeface="Comix Heavy Cyr" panose="02000500000000000000" pitchFamily="2" charset="0"/>
            </a:endParaRPr>
          </a:p>
        </p:txBody>
      </p:sp>
      <p:pic>
        <p:nvPicPr>
          <p:cNvPr id="6" name="большая рыба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674792" flipH="1">
            <a:off x="2514430" y="4910794"/>
            <a:ext cx="3203583" cy="1615482"/>
          </a:xfrm>
          <a:prstGeom prst="rect">
            <a:avLst/>
          </a:prstGeom>
        </p:spPr>
      </p:pic>
      <p:pic>
        <p:nvPicPr>
          <p:cNvPr id="23" name="знак НЕТ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76196" y="1164020"/>
            <a:ext cx="1849480" cy="2311848"/>
          </a:xfrm>
          <a:prstGeom prst="rect">
            <a:avLst/>
          </a:prstGeom>
        </p:spPr>
      </p:pic>
      <p:pic>
        <p:nvPicPr>
          <p:cNvPr id="30" name="знак НЕТ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27130" y="3831571"/>
            <a:ext cx="1849480" cy="2311848"/>
          </a:xfrm>
          <a:prstGeom prst="rect">
            <a:avLst/>
          </a:prstGeom>
        </p:spPr>
      </p:pic>
      <p:pic>
        <p:nvPicPr>
          <p:cNvPr id="31" name="пингвин любит рыбу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0682" y="480965"/>
            <a:ext cx="8072385" cy="56624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54839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35" presetClass="emph" presetSubtype="0" repeatCount="2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1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5" presetClass="emph" presetSubtype="0" repeatCount="2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4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35" presetClass="emph" presetSubtype="0" repeatCount="2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7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000"/>
                            </p:stCondLst>
                            <p:childTnLst>
                              <p:par>
                                <p:cTn id="39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41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" fill="hold">
                      <p:stCondLst>
                        <p:cond delay="0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1000"/>
                            </p:stCondLst>
                            <p:childTnLst>
                              <p:par>
                                <p:cTn id="71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3" dur="1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большой червяк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183951" y="4794313"/>
            <a:ext cx="3163655" cy="1838873"/>
          </a:xfrm>
          <a:prstGeom prst="rect">
            <a:avLst/>
          </a:prstGeom>
        </p:spPr>
      </p:pic>
      <p:pic>
        <p:nvPicPr>
          <p:cNvPr id="2" name="цыпленок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1544" y="2187876"/>
            <a:ext cx="3128554" cy="4391150"/>
          </a:xfrm>
          <a:prstGeom prst="rect">
            <a:avLst/>
          </a:prstGeom>
        </p:spPr>
      </p:pic>
      <p:pic>
        <p:nvPicPr>
          <p:cNvPr id="3" name="знак ? большой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82615">
            <a:off x="2743326" y="1233946"/>
            <a:ext cx="600075" cy="1009650"/>
          </a:xfrm>
          <a:prstGeom prst="rect">
            <a:avLst/>
          </a:prstGeom>
        </p:spPr>
      </p:pic>
      <p:pic>
        <p:nvPicPr>
          <p:cNvPr id="4" name="знак ?маленький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753738">
            <a:off x="3279015" y="2038054"/>
            <a:ext cx="390043" cy="656261"/>
          </a:xfrm>
          <a:prstGeom prst="rect">
            <a:avLst/>
          </a:prstGeom>
        </p:spPr>
      </p:pic>
      <p:grpSp>
        <p:nvGrpSpPr>
          <p:cNvPr id="7" name="яблоко"/>
          <p:cNvGrpSpPr/>
          <p:nvPr/>
        </p:nvGrpSpPr>
        <p:grpSpPr>
          <a:xfrm>
            <a:off x="5493362" y="1484555"/>
            <a:ext cx="2030400" cy="2030400"/>
            <a:chOff x="5493362" y="1484555"/>
            <a:chExt cx="2030400" cy="2030400"/>
          </a:xfrm>
        </p:grpSpPr>
        <p:sp>
          <p:nvSpPr>
            <p:cNvPr id="16" name="Овал 15"/>
            <p:cNvSpPr/>
            <p:nvPr/>
          </p:nvSpPr>
          <p:spPr>
            <a:xfrm>
              <a:off x="5493362" y="1484555"/>
              <a:ext cx="2030400" cy="2030400"/>
            </a:xfrm>
            <a:prstGeom prst="ellipse">
              <a:avLst/>
            </a:prstGeom>
            <a:solidFill>
              <a:srgbClr val="9DE1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5" name="Рисунок 4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709737" y="1660712"/>
              <a:ext cx="1394287" cy="1553875"/>
            </a:xfrm>
            <a:prstGeom prst="rect">
              <a:avLst/>
            </a:prstGeom>
          </p:spPr>
        </p:pic>
      </p:grpSp>
      <p:grpSp>
        <p:nvGrpSpPr>
          <p:cNvPr id="9" name="трава"/>
          <p:cNvGrpSpPr/>
          <p:nvPr/>
        </p:nvGrpSpPr>
        <p:grpSpPr>
          <a:xfrm>
            <a:off x="8011401" y="1484555"/>
            <a:ext cx="2160755" cy="2030400"/>
            <a:chOff x="8011401" y="1484555"/>
            <a:chExt cx="2160755" cy="2030400"/>
          </a:xfrm>
        </p:grpSpPr>
        <p:sp>
          <p:nvSpPr>
            <p:cNvPr id="14" name="Овал 13"/>
            <p:cNvSpPr/>
            <p:nvPr/>
          </p:nvSpPr>
          <p:spPr>
            <a:xfrm>
              <a:off x="8141756" y="1484555"/>
              <a:ext cx="2030400" cy="2030400"/>
            </a:xfrm>
            <a:prstGeom prst="ellipse">
              <a:avLst/>
            </a:prstGeom>
            <a:solidFill>
              <a:srgbClr val="9DE1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8" name="Рисунок 7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011401" y="1997776"/>
              <a:ext cx="2160755" cy="995826"/>
            </a:xfrm>
            <a:prstGeom prst="rect">
              <a:avLst/>
            </a:prstGeom>
          </p:spPr>
        </p:pic>
      </p:grpSp>
      <p:grpSp>
        <p:nvGrpSpPr>
          <p:cNvPr id="11" name="морковь"/>
          <p:cNvGrpSpPr/>
          <p:nvPr/>
        </p:nvGrpSpPr>
        <p:grpSpPr>
          <a:xfrm>
            <a:off x="5598213" y="3972295"/>
            <a:ext cx="2030400" cy="2030400"/>
            <a:chOff x="5598213" y="3972295"/>
            <a:chExt cx="2030400" cy="2030400"/>
          </a:xfrm>
        </p:grpSpPr>
        <p:sp>
          <p:nvSpPr>
            <p:cNvPr id="15" name="Овал 14"/>
            <p:cNvSpPr/>
            <p:nvPr/>
          </p:nvSpPr>
          <p:spPr>
            <a:xfrm>
              <a:off x="5598213" y="3972295"/>
              <a:ext cx="2030400" cy="2030400"/>
            </a:xfrm>
            <a:prstGeom prst="ellipse">
              <a:avLst/>
            </a:prstGeom>
            <a:solidFill>
              <a:srgbClr val="9DE1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10" name="Рисунок 9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801553" y="4126096"/>
              <a:ext cx="1827059" cy="1626083"/>
            </a:xfrm>
            <a:prstGeom prst="rect">
              <a:avLst/>
            </a:prstGeom>
          </p:spPr>
        </p:pic>
      </p:grpSp>
      <p:grpSp>
        <p:nvGrpSpPr>
          <p:cNvPr id="13" name="червяк"/>
          <p:cNvGrpSpPr/>
          <p:nvPr/>
        </p:nvGrpSpPr>
        <p:grpSpPr>
          <a:xfrm>
            <a:off x="8285736" y="3947622"/>
            <a:ext cx="2281006" cy="2030400"/>
            <a:chOff x="8285736" y="3947622"/>
            <a:chExt cx="2281006" cy="2030400"/>
          </a:xfrm>
        </p:grpSpPr>
        <p:sp>
          <p:nvSpPr>
            <p:cNvPr id="17" name="Овал 16"/>
            <p:cNvSpPr/>
            <p:nvPr/>
          </p:nvSpPr>
          <p:spPr>
            <a:xfrm>
              <a:off x="8285736" y="3947622"/>
              <a:ext cx="2030400" cy="2030400"/>
            </a:xfrm>
            <a:prstGeom prst="ellipse">
              <a:avLst/>
            </a:prstGeom>
            <a:solidFill>
              <a:srgbClr val="9DE1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12" name="Рисунок 11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488312" y="4383451"/>
              <a:ext cx="2078430" cy="1208087"/>
            </a:xfrm>
            <a:prstGeom prst="rect">
              <a:avLst/>
            </a:prstGeom>
          </p:spPr>
        </p:pic>
      </p:grpSp>
      <p:pic>
        <p:nvPicPr>
          <p:cNvPr id="22" name="знак НЕТ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98213" y="1281725"/>
            <a:ext cx="1849480" cy="2311848"/>
          </a:xfrm>
          <a:prstGeom prst="rect">
            <a:avLst/>
          </a:prstGeom>
        </p:spPr>
      </p:pic>
      <p:sp>
        <p:nvSpPr>
          <p:cNvPr id="24" name="кружок с цифрой"/>
          <p:cNvSpPr/>
          <p:nvPr/>
        </p:nvSpPr>
        <p:spPr>
          <a:xfrm>
            <a:off x="11094201" y="5829878"/>
            <a:ext cx="854293" cy="795712"/>
          </a:xfrm>
          <a:prstGeom prst="ellipse">
            <a:avLst/>
          </a:prstGeom>
          <a:solidFill>
            <a:srgbClr val="B52B8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dirty="0" smtClean="0">
                <a:latin typeface="Comix Heavy Cyr" panose="02000500000000000000" pitchFamily="2" charset="0"/>
              </a:rPr>
              <a:t>6</a:t>
            </a:r>
            <a:endParaRPr lang="ru-RU" sz="4400" dirty="0">
              <a:latin typeface="Comix Heavy Cyr" panose="02000500000000000000" pitchFamily="2" charset="0"/>
            </a:endParaRPr>
          </a:p>
        </p:txBody>
      </p:sp>
      <p:pic>
        <p:nvPicPr>
          <p:cNvPr id="23" name="знак НЕТ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51398" y="1339765"/>
            <a:ext cx="1849480" cy="2311848"/>
          </a:xfrm>
          <a:prstGeom prst="rect">
            <a:avLst/>
          </a:prstGeom>
        </p:spPr>
      </p:pic>
      <p:pic>
        <p:nvPicPr>
          <p:cNvPr id="31" name="знак НЕТ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6746" y="3820351"/>
            <a:ext cx="1849480" cy="2311848"/>
          </a:xfrm>
          <a:prstGeom prst="rect">
            <a:avLst/>
          </a:prstGeom>
        </p:spPr>
      </p:pic>
      <p:pic>
        <p:nvPicPr>
          <p:cNvPr id="33" name="цыпленок любит червяков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9724" y="845095"/>
            <a:ext cx="8233004" cy="51678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83251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35" presetClass="emph" presetSubtype="0" repeatCount="2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1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5" presetClass="emph" presetSubtype="0" repeatCount="2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4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35" presetClass="emph" presetSubtype="0" repeatCount="2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7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000"/>
                            </p:stCondLst>
                            <p:childTnLst>
                              <p:par>
                                <p:cTn id="39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41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" fill="hold">
                      <p:stCondLst>
                        <p:cond delay="0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1000"/>
                            </p:stCondLst>
                            <p:childTnLst>
                              <p:par>
                                <p:cTn id="71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3" dur="1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большой кусок мяса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83289" y="5198824"/>
            <a:ext cx="2486458" cy="1555456"/>
          </a:xfrm>
          <a:prstGeom prst="rect">
            <a:avLst/>
          </a:prstGeom>
        </p:spPr>
      </p:pic>
      <p:pic>
        <p:nvPicPr>
          <p:cNvPr id="2" name="крокодил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45" y="2859771"/>
            <a:ext cx="3799491" cy="3879293"/>
          </a:xfrm>
          <a:prstGeom prst="rect">
            <a:avLst/>
          </a:prstGeom>
        </p:spPr>
      </p:pic>
      <p:pic>
        <p:nvPicPr>
          <p:cNvPr id="3" name="знак ? большой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82615">
            <a:off x="2789068" y="1704086"/>
            <a:ext cx="600075" cy="1009650"/>
          </a:xfrm>
          <a:prstGeom prst="rect">
            <a:avLst/>
          </a:prstGeom>
        </p:spPr>
      </p:pic>
      <p:pic>
        <p:nvPicPr>
          <p:cNvPr id="4" name="знак ?маленький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753738">
            <a:off x="3466175" y="2327247"/>
            <a:ext cx="390043" cy="656261"/>
          </a:xfrm>
          <a:prstGeom prst="rect">
            <a:avLst/>
          </a:prstGeom>
        </p:spPr>
      </p:pic>
      <p:grpSp>
        <p:nvGrpSpPr>
          <p:cNvPr id="7" name="миска молока"/>
          <p:cNvGrpSpPr/>
          <p:nvPr/>
        </p:nvGrpSpPr>
        <p:grpSpPr>
          <a:xfrm>
            <a:off x="5493362" y="1484555"/>
            <a:ext cx="2030400" cy="2030400"/>
            <a:chOff x="5493362" y="1484555"/>
            <a:chExt cx="2030400" cy="2030400"/>
          </a:xfrm>
        </p:grpSpPr>
        <p:sp>
          <p:nvSpPr>
            <p:cNvPr id="16" name="Овал 15"/>
            <p:cNvSpPr/>
            <p:nvPr/>
          </p:nvSpPr>
          <p:spPr>
            <a:xfrm>
              <a:off x="5493362" y="1484555"/>
              <a:ext cx="2030400" cy="2030400"/>
            </a:xfrm>
            <a:prstGeom prst="ellipse">
              <a:avLst/>
            </a:prstGeom>
            <a:solidFill>
              <a:srgbClr val="9DE1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5" name="Рисунок 4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535853" y="2029089"/>
              <a:ext cx="1945417" cy="941331"/>
            </a:xfrm>
            <a:prstGeom prst="rect">
              <a:avLst/>
            </a:prstGeom>
          </p:spPr>
        </p:pic>
      </p:grpSp>
      <p:grpSp>
        <p:nvGrpSpPr>
          <p:cNvPr id="9" name="мясо маленький кусок"/>
          <p:cNvGrpSpPr/>
          <p:nvPr/>
        </p:nvGrpSpPr>
        <p:grpSpPr>
          <a:xfrm>
            <a:off x="8141756" y="1484555"/>
            <a:ext cx="2030400" cy="2030400"/>
            <a:chOff x="8141756" y="1484555"/>
            <a:chExt cx="2030400" cy="2030400"/>
          </a:xfrm>
        </p:grpSpPr>
        <p:sp>
          <p:nvSpPr>
            <p:cNvPr id="14" name="Овал 13"/>
            <p:cNvSpPr/>
            <p:nvPr/>
          </p:nvSpPr>
          <p:spPr>
            <a:xfrm>
              <a:off x="8141756" y="1484555"/>
              <a:ext cx="2030400" cy="2030400"/>
            </a:xfrm>
            <a:prstGeom prst="ellipse">
              <a:avLst/>
            </a:prstGeom>
            <a:solidFill>
              <a:srgbClr val="9DE1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8" name="Рисунок 7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141756" y="1997776"/>
              <a:ext cx="1945120" cy="1216811"/>
            </a:xfrm>
            <a:prstGeom prst="rect">
              <a:avLst/>
            </a:prstGeom>
          </p:spPr>
        </p:pic>
      </p:grpSp>
      <p:grpSp>
        <p:nvGrpSpPr>
          <p:cNvPr id="11" name="мед маленькая бочка"/>
          <p:cNvGrpSpPr/>
          <p:nvPr/>
        </p:nvGrpSpPr>
        <p:grpSpPr>
          <a:xfrm>
            <a:off x="5598213" y="3972295"/>
            <a:ext cx="2030400" cy="2030400"/>
            <a:chOff x="5598213" y="3972295"/>
            <a:chExt cx="2030400" cy="2030400"/>
          </a:xfrm>
        </p:grpSpPr>
        <p:sp>
          <p:nvSpPr>
            <p:cNvPr id="15" name="Овал 14"/>
            <p:cNvSpPr/>
            <p:nvPr/>
          </p:nvSpPr>
          <p:spPr>
            <a:xfrm>
              <a:off x="5598213" y="3972295"/>
              <a:ext cx="2030400" cy="2030400"/>
            </a:xfrm>
            <a:prstGeom prst="ellipse">
              <a:avLst/>
            </a:prstGeom>
            <a:solidFill>
              <a:srgbClr val="9DE1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10" name="Рисунок 9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886498" y="4305129"/>
              <a:ext cx="1453830" cy="1524749"/>
            </a:xfrm>
            <a:prstGeom prst="rect">
              <a:avLst/>
            </a:prstGeom>
          </p:spPr>
        </p:pic>
      </p:grpSp>
      <p:grpSp>
        <p:nvGrpSpPr>
          <p:cNvPr id="13" name="червяк"/>
          <p:cNvGrpSpPr/>
          <p:nvPr/>
        </p:nvGrpSpPr>
        <p:grpSpPr>
          <a:xfrm>
            <a:off x="8285736" y="3947622"/>
            <a:ext cx="2281006" cy="2030400"/>
            <a:chOff x="8285736" y="3947622"/>
            <a:chExt cx="2281006" cy="2030400"/>
          </a:xfrm>
        </p:grpSpPr>
        <p:sp>
          <p:nvSpPr>
            <p:cNvPr id="17" name="Овал 16"/>
            <p:cNvSpPr/>
            <p:nvPr/>
          </p:nvSpPr>
          <p:spPr>
            <a:xfrm>
              <a:off x="8285736" y="3947622"/>
              <a:ext cx="2030400" cy="2030400"/>
            </a:xfrm>
            <a:prstGeom prst="ellipse">
              <a:avLst/>
            </a:prstGeom>
            <a:solidFill>
              <a:srgbClr val="9DE1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12" name="Рисунок 11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488312" y="4383451"/>
              <a:ext cx="2078430" cy="1208087"/>
            </a:xfrm>
            <a:prstGeom prst="rect">
              <a:avLst/>
            </a:prstGeom>
          </p:spPr>
        </p:pic>
      </p:grpSp>
      <p:pic>
        <p:nvPicPr>
          <p:cNvPr id="22" name="знак НЕТ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97473" y="1311738"/>
            <a:ext cx="1849480" cy="2311848"/>
          </a:xfrm>
          <a:prstGeom prst="rect">
            <a:avLst/>
          </a:prstGeom>
        </p:spPr>
      </p:pic>
      <p:sp>
        <p:nvSpPr>
          <p:cNvPr id="24" name="кружок с цифрой"/>
          <p:cNvSpPr/>
          <p:nvPr/>
        </p:nvSpPr>
        <p:spPr>
          <a:xfrm>
            <a:off x="11094201" y="5829878"/>
            <a:ext cx="854293" cy="795712"/>
          </a:xfrm>
          <a:prstGeom prst="ellipse">
            <a:avLst/>
          </a:prstGeom>
          <a:solidFill>
            <a:srgbClr val="B52B8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dirty="0" smtClean="0">
                <a:latin typeface="Comix Heavy Cyr" panose="02000500000000000000" pitchFamily="2" charset="0"/>
              </a:rPr>
              <a:t>7</a:t>
            </a:r>
            <a:endParaRPr lang="ru-RU" sz="4400" dirty="0">
              <a:latin typeface="Comix Heavy Cyr" panose="02000500000000000000" pitchFamily="2" charset="0"/>
            </a:endParaRPr>
          </a:p>
        </p:txBody>
      </p:sp>
      <p:pic>
        <p:nvPicPr>
          <p:cNvPr id="29" name="знак НЕТ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86615" y="3796403"/>
            <a:ext cx="1849480" cy="2311848"/>
          </a:xfrm>
          <a:prstGeom prst="rect">
            <a:avLst/>
          </a:prstGeom>
        </p:spPr>
      </p:pic>
      <p:pic>
        <p:nvPicPr>
          <p:cNvPr id="34" name="знак НЕТ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00242" y="3831570"/>
            <a:ext cx="1849480" cy="2311848"/>
          </a:xfrm>
          <a:prstGeom prst="rect">
            <a:avLst/>
          </a:prstGeom>
        </p:spPr>
      </p:pic>
      <p:pic>
        <p:nvPicPr>
          <p:cNvPr id="36" name="крокодил любит мясо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1746" y="304862"/>
            <a:ext cx="9356748" cy="58033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07561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35" presetClass="emph" presetSubtype="0" repeatCount="2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1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5" presetClass="emph" presetSubtype="0" repeatCount="2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4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35" presetClass="emph" presetSubtype="0" repeatCount="2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7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000"/>
                            </p:stCondLst>
                            <p:childTnLst>
                              <p:par>
                                <p:cTn id="39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41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" fill="hold">
                      <p:stCondLst>
                        <p:cond delay="0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1000"/>
                            </p:stCondLst>
                            <p:childTnLst>
                              <p:par>
                                <p:cTn id="71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3" dur="1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большая морковь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78525" y="4013668"/>
            <a:ext cx="2857324" cy="2543019"/>
          </a:xfrm>
          <a:prstGeom prst="rect">
            <a:avLst/>
          </a:prstGeom>
        </p:spPr>
      </p:pic>
      <p:pic>
        <p:nvPicPr>
          <p:cNvPr id="2" name="заяц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045" y="1367030"/>
            <a:ext cx="3514732" cy="5258560"/>
          </a:xfrm>
          <a:prstGeom prst="rect">
            <a:avLst/>
          </a:prstGeom>
        </p:spPr>
      </p:pic>
      <p:pic>
        <p:nvPicPr>
          <p:cNvPr id="3" name="знак ? большой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82615">
            <a:off x="3298170" y="781702"/>
            <a:ext cx="600075" cy="1009650"/>
          </a:xfrm>
          <a:prstGeom prst="rect">
            <a:avLst/>
          </a:prstGeom>
        </p:spPr>
      </p:pic>
      <p:pic>
        <p:nvPicPr>
          <p:cNvPr id="4" name="знак ?маленький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753738">
            <a:off x="3829302" y="1615309"/>
            <a:ext cx="390043" cy="656261"/>
          </a:xfrm>
          <a:prstGeom prst="rect">
            <a:avLst/>
          </a:prstGeom>
        </p:spPr>
      </p:pic>
      <p:grpSp>
        <p:nvGrpSpPr>
          <p:cNvPr id="7" name="хлеб"/>
          <p:cNvGrpSpPr/>
          <p:nvPr/>
        </p:nvGrpSpPr>
        <p:grpSpPr>
          <a:xfrm>
            <a:off x="5493362" y="1484555"/>
            <a:ext cx="2030400" cy="2030400"/>
            <a:chOff x="5493362" y="1484555"/>
            <a:chExt cx="2030400" cy="2030400"/>
          </a:xfrm>
        </p:grpSpPr>
        <p:sp>
          <p:nvSpPr>
            <p:cNvPr id="16" name="Овал 15"/>
            <p:cNvSpPr/>
            <p:nvPr/>
          </p:nvSpPr>
          <p:spPr>
            <a:xfrm>
              <a:off x="5493362" y="1484555"/>
              <a:ext cx="2030400" cy="2030400"/>
            </a:xfrm>
            <a:prstGeom prst="ellipse">
              <a:avLst/>
            </a:prstGeom>
            <a:solidFill>
              <a:srgbClr val="9DE1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5" name="Рисунок 4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667972" y="1647752"/>
              <a:ext cx="1695188" cy="1568050"/>
            </a:xfrm>
            <a:prstGeom prst="rect">
              <a:avLst/>
            </a:prstGeom>
          </p:spPr>
        </p:pic>
      </p:grpSp>
      <p:grpSp>
        <p:nvGrpSpPr>
          <p:cNvPr id="9" name="сыр"/>
          <p:cNvGrpSpPr/>
          <p:nvPr/>
        </p:nvGrpSpPr>
        <p:grpSpPr>
          <a:xfrm>
            <a:off x="8141756" y="1484555"/>
            <a:ext cx="2030400" cy="2030400"/>
            <a:chOff x="8141756" y="1484555"/>
            <a:chExt cx="2030400" cy="2030400"/>
          </a:xfrm>
        </p:grpSpPr>
        <p:sp>
          <p:nvSpPr>
            <p:cNvPr id="14" name="Овал 13"/>
            <p:cNvSpPr/>
            <p:nvPr/>
          </p:nvSpPr>
          <p:spPr>
            <a:xfrm>
              <a:off x="8141756" y="1484555"/>
              <a:ext cx="2030400" cy="2030400"/>
            </a:xfrm>
            <a:prstGeom prst="ellipse">
              <a:avLst/>
            </a:prstGeom>
            <a:solidFill>
              <a:srgbClr val="9DE1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8" name="Рисунок 7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141756" y="1755734"/>
              <a:ext cx="1886420" cy="1673266"/>
            </a:xfrm>
            <a:prstGeom prst="rect">
              <a:avLst/>
            </a:prstGeom>
          </p:spPr>
        </p:pic>
      </p:grpSp>
      <p:grpSp>
        <p:nvGrpSpPr>
          <p:cNvPr id="11" name="рыба"/>
          <p:cNvGrpSpPr/>
          <p:nvPr/>
        </p:nvGrpSpPr>
        <p:grpSpPr>
          <a:xfrm>
            <a:off x="5598213" y="3972295"/>
            <a:ext cx="2115956" cy="2030400"/>
            <a:chOff x="5598213" y="3972295"/>
            <a:chExt cx="2115956" cy="2030400"/>
          </a:xfrm>
        </p:grpSpPr>
        <p:sp>
          <p:nvSpPr>
            <p:cNvPr id="15" name="Овал 14"/>
            <p:cNvSpPr/>
            <p:nvPr/>
          </p:nvSpPr>
          <p:spPr>
            <a:xfrm>
              <a:off x="5598213" y="3972295"/>
              <a:ext cx="2030400" cy="2030400"/>
            </a:xfrm>
            <a:prstGeom prst="ellipse">
              <a:avLst/>
            </a:prstGeom>
            <a:solidFill>
              <a:srgbClr val="9DE1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10" name="Рисунок 9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598213" y="4366161"/>
              <a:ext cx="2115956" cy="1067019"/>
            </a:xfrm>
            <a:prstGeom prst="rect">
              <a:avLst/>
            </a:prstGeom>
          </p:spPr>
        </p:pic>
      </p:grpSp>
      <p:grpSp>
        <p:nvGrpSpPr>
          <p:cNvPr id="13" name="морковь"/>
          <p:cNvGrpSpPr/>
          <p:nvPr/>
        </p:nvGrpSpPr>
        <p:grpSpPr>
          <a:xfrm>
            <a:off x="8285736" y="3947622"/>
            <a:ext cx="2192764" cy="2030400"/>
            <a:chOff x="8285736" y="3947622"/>
            <a:chExt cx="2192764" cy="2030400"/>
          </a:xfrm>
        </p:grpSpPr>
        <p:sp>
          <p:nvSpPr>
            <p:cNvPr id="17" name="Овал 16"/>
            <p:cNvSpPr/>
            <p:nvPr/>
          </p:nvSpPr>
          <p:spPr>
            <a:xfrm>
              <a:off x="8285736" y="3947622"/>
              <a:ext cx="2030400" cy="2030400"/>
            </a:xfrm>
            <a:prstGeom prst="ellipse">
              <a:avLst/>
            </a:prstGeom>
            <a:solidFill>
              <a:srgbClr val="9DE1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12" name="Рисунок 11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538351" y="3947622"/>
              <a:ext cx="1940149" cy="1726733"/>
            </a:xfrm>
            <a:prstGeom prst="rect">
              <a:avLst/>
            </a:prstGeom>
          </p:spPr>
        </p:pic>
      </p:grpSp>
      <p:pic>
        <p:nvPicPr>
          <p:cNvPr id="22" name="знак НЕТ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88673" y="1275853"/>
            <a:ext cx="1849480" cy="2311848"/>
          </a:xfrm>
          <a:prstGeom prst="rect">
            <a:avLst/>
          </a:prstGeom>
        </p:spPr>
      </p:pic>
      <p:sp>
        <p:nvSpPr>
          <p:cNvPr id="24" name="кружок с цифрой"/>
          <p:cNvSpPr/>
          <p:nvPr/>
        </p:nvSpPr>
        <p:spPr>
          <a:xfrm>
            <a:off x="11094201" y="5829878"/>
            <a:ext cx="854293" cy="795712"/>
          </a:xfrm>
          <a:prstGeom prst="ellipse">
            <a:avLst/>
          </a:prstGeom>
          <a:solidFill>
            <a:srgbClr val="B52B8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dirty="0" smtClean="0">
                <a:latin typeface="Comix Heavy Cyr" panose="02000500000000000000" pitchFamily="2" charset="0"/>
              </a:rPr>
              <a:t>8</a:t>
            </a:r>
            <a:endParaRPr lang="ru-RU" sz="4400" dirty="0">
              <a:latin typeface="Comix Heavy Cyr" panose="02000500000000000000" pitchFamily="2" charset="0"/>
            </a:endParaRPr>
          </a:p>
        </p:txBody>
      </p:sp>
      <p:pic>
        <p:nvPicPr>
          <p:cNvPr id="36" name="крокодил любит мясо" hidden="1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1746" y="304862"/>
            <a:ext cx="9356748" cy="5803389"/>
          </a:xfrm>
          <a:prstGeom prst="rect">
            <a:avLst/>
          </a:prstGeom>
        </p:spPr>
      </p:pic>
      <p:pic>
        <p:nvPicPr>
          <p:cNvPr id="23" name="знак НЕТ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76196" y="1343831"/>
            <a:ext cx="1849480" cy="2311848"/>
          </a:xfrm>
          <a:prstGeom prst="rect">
            <a:avLst/>
          </a:prstGeom>
        </p:spPr>
      </p:pic>
      <p:pic>
        <p:nvPicPr>
          <p:cNvPr id="28" name="знак НЕТ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57520" y="3796403"/>
            <a:ext cx="1849480" cy="2311848"/>
          </a:xfrm>
          <a:prstGeom prst="rect">
            <a:avLst/>
          </a:prstGeom>
        </p:spPr>
      </p:pic>
      <p:pic>
        <p:nvPicPr>
          <p:cNvPr id="30" name="заяц любит морковь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06495" y="638618"/>
            <a:ext cx="9470522" cy="59484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11278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35" presetClass="emph" presetSubtype="0" repeatCount="2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6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35" presetClass="emph" presetSubtype="0" repeatCount="2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9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000"/>
                            </p:stCondLst>
                            <p:childTnLst>
                              <p:par>
                                <p:cTn id="31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33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" fill="hold">
                      <p:stCondLst>
                        <p:cond delay="0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35" presetClass="emph" presetSubtype="0" repeatCount="2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42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2000"/>
                            </p:stCondLst>
                            <p:childTnLst>
                              <p:par>
                                <p:cTn id="44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46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7" fill="hold">
                      <p:stCondLst>
                        <p:cond delay="0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1000"/>
                            </p:stCondLst>
                            <p:childTnLst>
                              <p:par>
                                <p:cTn id="76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8" dur="1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605</TotalTime>
  <Words>26</Words>
  <Application>Microsoft Office PowerPoint</Application>
  <PresentationFormat>Широкоэкранный</PresentationFormat>
  <Paragraphs>10</Paragraphs>
  <Slides>10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6" baseType="lpstr">
      <vt:lpstr>Arial</vt:lpstr>
      <vt:lpstr>Calibri</vt:lpstr>
      <vt:lpstr>Calibri Light</vt:lpstr>
      <vt:lpstr>Comix Heavy Cyr</vt:lpstr>
      <vt:lpstr>Times New Roman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user</cp:lastModifiedBy>
  <cp:revision>56</cp:revision>
  <dcterms:created xsi:type="dcterms:W3CDTF">2023-02-28T04:55:39Z</dcterms:created>
  <dcterms:modified xsi:type="dcterms:W3CDTF">2023-10-16T15:02:27Z</dcterms:modified>
</cp:coreProperties>
</file>