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7" r:id="rId3"/>
    <p:sldId id="262" r:id="rId4"/>
    <p:sldId id="264" r:id="rId5"/>
    <p:sldId id="259" r:id="rId6"/>
    <p:sldId id="260" r:id="rId7"/>
    <p:sldId id="265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37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700"/>
    <a:srgbClr val="00A14E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48" y="48"/>
      </p:cViewPr>
      <p:guideLst>
        <p:guide orient="horz" pos="935"/>
        <p:guide pos="3840"/>
        <p:guide orient="horz" pos="2160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D7E88-27DC-407F-8F57-12072C7AE6DA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D379B-D027-4EBB-9F8F-04346F3CD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1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379B-D027-4EBB-9F8F-04346F3CDD6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379B-D027-4EBB-9F8F-04346F3CDD6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3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379B-D027-4EBB-9F8F-04346F3CDD6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3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AFF-2F67-40A4-A9A7-D34E076C6FE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C80-99CD-4B08-87B9-C4E63FC6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AFF-2F67-40A4-A9A7-D34E076C6FE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C80-99CD-4B08-87B9-C4E63FC6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8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AFF-2F67-40A4-A9A7-D34E076C6FE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C80-99CD-4B08-87B9-C4E63FC6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AFF-2F67-40A4-A9A7-D34E076C6FE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C80-99CD-4B08-87B9-C4E63FC6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2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AFF-2F67-40A4-A9A7-D34E076C6FE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C80-99CD-4B08-87B9-C4E63FC6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1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AFF-2F67-40A4-A9A7-D34E076C6FE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C80-99CD-4B08-87B9-C4E63FC6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7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AFF-2F67-40A4-A9A7-D34E076C6FE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C80-99CD-4B08-87B9-C4E63FC6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4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AFF-2F67-40A4-A9A7-D34E076C6FE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C80-99CD-4B08-87B9-C4E63FC6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AFF-2F67-40A4-A9A7-D34E076C6FE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C80-99CD-4B08-87B9-C4E63FC6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4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AFF-2F67-40A4-A9A7-D34E076C6FE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C80-99CD-4B08-87B9-C4E63FC6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40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AFF-2F67-40A4-A9A7-D34E076C6FE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C80-99CD-4B08-87B9-C4E63FC6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7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AAFF-2F67-40A4-A9A7-D34E076C6FE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EC80-99CD-4B08-87B9-C4E63FC6F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4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81" y="1484313"/>
            <a:ext cx="9624767" cy="4627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55" y="238377"/>
            <a:ext cx="9049192" cy="1329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19192" y="5642212"/>
            <a:ext cx="6282612" cy="121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 Садыкова Татьяна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Мухаметовна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МБДОУ «Березовский детский сад №2»,                                                                                            Березовский район, Красноярский край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2"/>
            <a:ext cx="6062166" cy="3924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17" y="1484312"/>
            <a:ext cx="6027683" cy="3924301"/>
          </a:xfrm>
          <a:prstGeom prst="rect">
            <a:avLst/>
          </a:prstGeom>
        </p:spPr>
      </p:pic>
      <p:sp>
        <p:nvSpPr>
          <p:cNvPr id="102" name="1"/>
          <p:cNvSpPr/>
          <p:nvPr/>
        </p:nvSpPr>
        <p:spPr>
          <a:xfrm rot="1799104">
            <a:off x="6243501" y="2895599"/>
            <a:ext cx="339365" cy="603315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2"/>
          <p:cNvSpPr/>
          <p:nvPr/>
        </p:nvSpPr>
        <p:spPr>
          <a:xfrm>
            <a:off x="7595741" y="2818614"/>
            <a:ext cx="303921" cy="461913"/>
          </a:xfrm>
          <a:prstGeom prst="pie">
            <a:avLst>
              <a:gd name="adj1" fmla="val 0"/>
              <a:gd name="adj2" fmla="val 17557181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" name="3"/>
          <p:cNvSpPr/>
          <p:nvPr/>
        </p:nvSpPr>
        <p:spPr>
          <a:xfrm>
            <a:off x="7315200" y="1950434"/>
            <a:ext cx="396008" cy="321426"/>
          </a:xfrm>
          <a:custGeom>
            <a:avLst/>
            <a:gdLst>
              <a:gd name="connsiteX0" fmla="*/ 0 w 396008"/>
              <a:gd name="connsiteY0" fmla="*/ 48048 h 321426"/>
              <a:gd name="connsiteX1" fmla="*/ 0 w 396008"/>
              <a:gd name="connsiteY1" fmla="*/ 48048 h 321426"/>
              <a:gd name="connsiteX2" fmla="*/ 75414 w 396008"/>
              <a:gd name="connsiteY2" fmla="*/ 914 h 321426"/>
              <a:gd name="connsiteX3" fmla="*/ 216816 w 396008"/>
              <a:gd name="connsiteY3" fmla="*/ 19768 h 321426"/>
              <a:gd name="connsiteX4" fmla="*/ 245097 w 396008"/>
              <a:gd name="connsiteY4" fmla="*/ 38622 h 321426"/>
              <a:gd name="connsiteX5" fmla="*/ 292231 w 396008"/>
              <a:gd name="connsiteY5" fmla="*/ 95182 h 321426"/>
              <a:gd name="connsiteX6" fmla="*/ 329938 w 396008"/>
              <a:gd name="connsiteY6" fmla="*/ 180024 h 321426"/>
              <a:gd name="connsiteX7" fmla="*/ 386499 w 396008"/>
              <a:gd name="connsiteY7" fmla="*/ 236585 h 321426"/>
              <a:gd name="connsiteX8" fmla="*/ 386499 w 396008"/>
              <a:gd name="connsiteY8" fmla="*/ 302572 h 321426"/>
              <a:gd name="connsiteX9" fmla="*/ 358219 w 396008"/>
              <a:gd name="connsiteY9" fmla="*/ 321426 h 321426"/>
              <a:gd name="connsiteX10" fmla="*/ 329938 w 396008"/>
              <a:gd name="connsiteY10" fmla="*/ 302572 h 321426"/>
              <a:gd name="connsiteX11" fmla="*/ 311085 w 396008"/>
              <a:gd name="connsiteY11" fmla="*/ 274292 h 321426"/>
              <a:gd name="connsiteX12" fmla="*/ 282804 w 396008"/>
              <a:gd name="connsiteY12" fmla="*/ 264865 h 321426"/>
              <a:gd name="connsiteX13" fmla="*/ 216816 w 396008"/>
              <a:gd name="connsiteY13" fmla="*/ 227158 h 321426"/>
              <a:gd name="connsiteX14" fmla="*/ 160256 w 396008"/>
              <a:gd name="connsiteY14" fmla="*/ 208304 h 321426"/>
              <a:gd name="connsiteX15" fmla="*/ 84841 w 396008"/>
              <a:gd name="connsiteY15" fmla="*/ 161170 h 321426"/>
              <a:gd name="connsiteX16" fmla="*/ 28280 w 396008"/>
              <a:gd name="connsiteY16" fmla="*/ 123463 h 321426"/>
              <a:gd name="connsiteX17" fmla="*/ 9427 w 396008"/>
              <a:gd name="connsiteY17" fmla="*/ 95182 h 321426"/>
              <a:gd name="connsiteX18" fmla="*/ 0 w 396008"/>
              <a:gd name="connsiteY18" fmla="*/ 48048 h 32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6008" h="321426">
                <a:moveTo>
                  <a:pt x="0" y="48048"/>
                </a:moveTo>
                <a:lnTo>
                  <a:pt x="0" y="48048"/>
                </a:lnTo>
                <a:cubicBezTo>
                  <a:pt x="25138" y="32337"/>
                  <a:pt x="46346" y="6728"/>
                  <a:pt x="75414" y="914"/>
                </a:cubicBezTo>
                <a:cubicBezTo>
                  <a:pt x="90459" y="-2095"/>
                  <a:pt x="180996" y="1858"/>
                  <a:pt x="216816" y="19768"/>
                </a:cubicBezTo>
                <a:cubicBezTo>
                  <a:pt x="226950" y="24835"/>
                  <a:pt x="236393" y="31369"/>
                  <a:pt x="245097" y="38622"/>
                </a:cubicBezTo>
                <a:cubicBezTo>
                  <a:pt x="272315" y="61303"/>
                  <a:pt x="273693" y="67376"/>
                  <a:pt x="292231" y="95182"/>
                </a:cubicBezTo>
                <a:cubicBezTo>
                  <a:pt x="304184" y="131041"/>
                  <a:pt x="306038" y="153136"/>
                  <a:pt x="329938" y="180024"/>
                </a:cubicBezTo>
                <a:cubicBezTo>
                  <a:pt x="347652" y="199952"/>
                  <a:pt x="386499" y="236585"/>
                  <a:pt x="386499" y="236585"/>
                </a:cubicBezTo>
                <a:cubicBezTo>
                  <a:pt x="392459" y="260422"/>
                  <a:pt x="404531" y="280032"/>
                  <a:pt x="386499" y="302572"/>
                </a:cubicBezTo>
                <a:cubicBezTo>
                  <a:pt x="379421" y="311419"/>
                  <a:pt x="367646" y="315141"/>
                  <a:pt x="358219" y="321426"/>
                </a:cubicBezTo>
                <a:cubicBezTo>
                  <a:pt x="348792" y="315141"/>
                  <a:pt x="337949" y="310583"/>
                  <a:pt x="329938" y="302572"/>
                </a:cubicBezTo>
                <a:cubicBezTo>
                  <a:pt x="321927" y="294561"/>
                  <a:pt x="319932" y="281369"/>
                  <a:pt x="311085" y="274292"/>
                </a:cubicBezTo>
                <a:cubicBezTo>
                  <a:pt x="303326" y="268084"/>
                  <a:pt x="292231" y="268007"/>
                  <a:pt x="282804" y="264865"/>
                </a:cubicBezTo>
                <a:cubicBezTo>
                  <a:pt x="241640" y="223701"/>
                  <a:pt x="271075" y="243436"/>
                  <a:pt x="216816" y="227158"/>
                </a:cubicBezTo>
                <a:cubicBezTo>
                  <a:pt x="197781" y="221447"/>
                  <a:pt x="160256" y="208304"/>
                  <a:pt x="160256" y="208304"/>
                </a:cubicBezTo>
                <a:cubicBezTo>
                  <a:pt x="75689" y="123739"/>
                  <a:pt x="167269" y="202384"/>
                  <a:pt x="84841" y="161170"/>
                </a:cubicBezTo>
                <a:cubicBezTo>
                  <a:pt x="64574" y="151036"/>
                  <a:pt x="28280" y="123463"/>
                  <a:pt x="28280" y="123463"/>
                </a:cubicBezTo>
                <a:cubicBezTo>
                  <a:pt x="21996" y="114036"/>
                  <a:pt x="10554" y="106455"/>
                  <a:pt x="9427" y="95182"/>
                </a:cubicBezTo>
                <a:cubicBezTo>
                  <a:pt x="7216" y="73073"/>
                  <a:pt x="1571" y="55904"/>
                  <a:pt x="0" y="48048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4"/>
          <p:cNvSpPr/>
          <p:nvPr/>
        </p:nvSpPr>
        <p:spPr>
          <a:xfrm>
            <a:off x="7613741" y="1596929"/>
            <a:ext cx="990640" cy="707010"/>
          </a:xfrm>
          <a:custGeom>
            <a:avLst/>
            <a:gdLst>
              <a:gd name="connsiteX0" fmla="*/ 10252 w 990640"/>
              <a:gd name="connsiteY0" fmla="*/ 311084 h 707010"/>
              <a:gd name="connsiteX1" fmla="*/ 10252 w 990640"/>
              <a:gd name="connsiteY1" fmla="*/ 311084 h 707010"/>
              <a:gd name="connsiteX2" fmla="*/ 47960 w 990640"/>
              <a:gd name="connsiteY2" fmla="*/ 226243 h 707010"/>
              <a:gd name="connsiteX3" fmla="*/ 66813 w 990640"/>
              <a:gd name="connsiteY3" fmla="*/ 197963 h 707010"/>
              <a:gd name="connsiteX4" fmla="*/ 95094 w 990640"/>
              <a:gd name="connsiteY4" fmla="*/ 141402 h 707010"/>
              <a:gd name="connsiteX5" fmla="*/ 151655 w 990640"/>
              <a:gd name="connsiteY5" fmla="*/ 113121 h 707010"/>
              <a:gd name="connsiteX6" fmla="*/ 179935 w 990640"/>
              <a:gd name="connsiteY6" fmla="*/ 94268 h 707010"/>
              <a:gd name="connsiteX7" fmla="*/ 245923 w 990640"/>
              <a:gd name="connsiteY7" fmla="*/ 103695 h 707010"/>
              <a:gd name="connsiteX8" fmla="*/ 311910 w 990640"/>
              <a:gd name="connsiteY8" fmla="*/ 122548 h 707010"/>
              <a:gd name="connsiteX9" fmla="*/ 368471 w 990640"/>
              <a:gd name="connsiteY9" fmla="*/ 65987 h 707010"/>
              <a:gd name="connsiteX10" fmla="*/ 377898 w 990640"/>
              <a:gd name="connsiteY10" fmla="*/ 37707 h 707010"/>
              <a:gd name="connsiteX11" fmla="*/ 415605 w 990640"/>
              <a:gd name="connsiteY11" fmla="*/ 18853 h 707010"/>
              <a:gd name="connsiteX12" fmla="*/ 443885 w 990640"/>
              <a:gd name="connsiteY12" fmla="*/ 0 h 707010"/>
              <a:gd name="connsiteX13" fmla="*/ 509873 w 990640"/>
              <a:gd name="connsiteY13" fmla="*/ 18853 h 707010"/>
              <a:gd name="connsiteX14" fmla="*/ 547580 w 990640"/>
              <a:gd name="connsiteY14" fmla="*/ 75414 h 707010"/>
              <a:gd name="connsiteX15" fmla="*/ 670129 w 990640"/>
              <a:gd name="connsiteY15" fmla="*/ 56561 h 707010"/>
              <a:gd name="connsiteX16" fmla="*/ 698409 w 990640"/>
              <a:gd name="connsiteY16" fmla="*/ 47134 h 707010"/>
              <a:gd name="connsiteX17" fmla="*/ 830384 w 990640"/>
              <a:gd name="connsiteY17" fmla="*/ 84841 h 707010"/>
              <a:gd name="connsiteX18" fmla="*/ 839811 w 990640"/>
              <a:gd name="connsiteY18" fmla="*/ 113121 h 707010"/>
              <a:gd name="connsiteX19" fmla="*/ 858665 w 990640"/>
              <a:gd name="connsiteY19" fmla="*/ 245097 h 707010"/>
              <a:gd name="connsiteX20" fmla="*/ 915226 w 990640"/>
              <a:gd name="connsiteY20" fmla="*/ 263950 h 707010"/>
              <a:gd name="connsiteX21" fmla="*/ 943506 w 990640"/>
              <a:gd name="connsiteY21" fmla="*/ 273377 h 707010"/>
              <a:gd name="connsiteX22" fmla="*/ 981213 w 990640"/>
              <a:gd name="connsiteY22" fmla="*/ 358218 h 707010"/>
              <a:gd name="connsiteX23" fmla="*/ 990640 w 990640"/>
              <a:gd name="connsiteY23" fmla="*/ 386499 h 707010"/>
              <a:gd name="connsiteX24" fmla="*/ 971786 w 990640"/>
              <a:gd name="connsiteY24" fmla="*/ 424206 h 707010"/>
              <a:gd name="connsiteX25" fmla="*/ 905799 w 990640"/>
              <a:gd name="connsiteY25" fmla="*/ 461913 h 707010"/>
              <a:gd name="connsiteX26" fmla="*/ 877518 w 990640"/>
              <a:gd name="connsiteY26" fmla="*/ 480767 h 707010"/>
              <a:gd name="connsiteX27" fmla="*/ 849238 w 990640"/>
              <a:gd name="connsiteY27" fmla="*/ 631596 h 707010"/>
              <a:gd name="connsiteX28" fmla="*/ 820958 w 990640"/>
              <a:gd name="connsiteY28" fmla="*/ 641022 h 707010"/>
              <a:gd name="connsiteX29" fmla="*/ 783250 w 990640"/>
              <a:gd name="connsiteY29" fmla="*/ 650449 h 707010"/>
              <a:gd name="connsiteX30" fmla="*/ 726690 w 990640"/>
              <a:gd name="connsiteY30" fmla="*/ 669303 h 707010"/>
              <a:gd name="connsiteX31" fmla="*/ 547580 w 990640"/>
              <a:gd name="connsiteY31" fmla="*/ 659876 h 707010"/>
              <a:gd name="connsiteX32" fmla="*/ 481593 w 990640"/>
              <a:gd name="connsiteY32" fmla="*/ 641022 h 707010"/>
              <a:gd name="connsiteX33" fmla="*/ 472166 w 990640"/>
              <a:gd name="connsiteY33" fmla="*/ 593888 h 707010"/>
              <a:gd name="connsiteX34" fmla="*/ 453312 w 990640"/>
              <a:gd name="connsiteY34" fmla="*/ 650449 h 707010"/>
              <a:gd name="connsiteX35" fmla="*/ 425032 w 990640"/>
              <a:gd name="connsiteY35" fmla="*/ 707010 h 707010"/>
              <a:gd name="connsiteX36" fmla="*/ 377898 w 990640"/>
              <a:gd name="connsiteY36" fmla="*/ 697583 h 707010"/>
              <a:gd name="connsiteX37" fmla="*/ 359044 w 990640"/>
              <a:gd name="connsiteY37" fmla="*/ 669303 h 707010"/>
              <a:gd name="connsiteX38" fmla="*/ 330764 w 990640"/>
              <a:gd name="connsiteY38" fmla="*/ 641022 h 707010"/>
              <a:gd name="connsiteX39" fmla="*/ 293057 w 990640"/>
              <a:gd name="connsiteY39" fmla="*/ 584462 h 707010"/>
              <a:gd name="connsiteX40" fmla="*/ 245923 w 990640"/>
              <a:gd name="connsiteY40" fmla="*/ 593888 h 707010"/>
              <a:gd name="connsiteX41" fmla="*/ 227069 w 990640"/>
              <a:gd name="connsiteY41" fmla="*/ 622169 h 707010"/>
              <a:gd name="connsiteX42" fmla="*/ 161081 w 990640"/>
              <a:gd name="connsiteY42" fmla="*/ 603315 h 707010"/>
              <a:gd name="connsiteX43" fmla="*/ 123374 w 990640"/>
              <a:gd name="connsiteY43" fmla="*/ 575035 h 707010"/>
              <a:gd name="connsiteX44" fmla="*/ 76240 w 990640"/>
              <a:gd name="connsiteY44" fmla="*/ 546754 h 707010"/>
              <a:gd name="connsiteX45" fmla="*/ 57386 w 990640"/>
              <a:gd name="connsiteY45" fmla="*/ 518474 h 707010"/>
              <a:gd name="connsiteX46" fmla="*/ 38533 w 990640"/>
              <a:gd name="connsiteY46" fmla="*/ 358218 h 707010"/>
              <a:gd name="connsiteX47" fmla="*/ 19679 w 990640"/>
              <a:gd name="connsiteY47" fmla="*/ 292231 h 707010"/>
              <a:gd name="connsiteX48" fmla="*/ 29106 w 990640"/>
              <a:gd name="connsiteY48" fmla="*/ 263950 h 707010"/>
              <a:gd name="connsiteX49" fmla="*/ 826 w 990640"/>
              <a:gd name="connsiteY49" fmla="*/ 301657 h 707010"/>
              <a:gd name="connsiteX50" fmla="*/ 10252 w 990640"/>
              <a:gd name="connsiteY50" fmla="*/ 358218 h 707010"/>
              <a:gd name="connsiteX51" fmla="*/ 85667 w 990640"/>
              <a:gd name="connsiteY51" fmla="*/ 329938 h 707010"/>
              <a:gd name="connsiteX52" fmla="*/ 10252 w 990640"/>
              <a:gd name="connsiteY52" fmla="*/ 311084 h 70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90640" h="707010">
                <a:moveTo>
                  <a:pt x="10252" y="311084"/>
                </a:moveTo>
                <a:lnTo>
                  <a:pt x="10252" y="311084"/>
                </a:lnTo>
                <a:cubicBezTo>
                  <a:pt x="22821" y="282804"/>
                  <a:pt x="34120" y="253923"/>
                  <a:pt x="47960" y="226243"/>
                </a:cubicBezTo>
                <a:cubicBezTo>
                  <a:pt x="53027" y="216110"/>
                  <a:pt x="61746" y="208096"/>
                  <a:pt x="66813" y="197963"/>
                </a:cubicBezTo>
                <a:cubicBezTo>
                  <a:pt x="82148" y="167293"/>
                  <a:pt x="68077" y="168419"/>
                  <a:pt x="95094" y="141402"/>
                </a:cubicBezTo>
                <a:cubicBezTo>
                  <a:pt x="122111" y="114385"/>
                  <a:pt x="120985" y="128456"/>
                  <a:pt x="151655" y="113121"/>
                </a:cubicBezTo>
                <a:cubicBezTo>
                  <a:pt x="161788" y="108054"/>
                  <a:pt x="170508" y="100552"/>
                  <a:pt x="179935" y="94268"/>
                </a:cubicBezTo>
                <a:cubicBezTo>
                  <a:pt x="201931" y="97410"/>
                  <a:pt x="224062" y="99720"/>
                  <a:pt x="245923" y="103695"/>
                </a:cubicBezTo>
                <a:cubicBezTo>
                  <a:pt x="271971" y="108431"/>
                  <a:pt x="287675" y="114469"/>
                  <a:pt x="311910" y="122548"/>
                </a:cubicBezTo>
                <a:cubicBezTo>
                  <a:pt x="343536" y="101465"/>
                  <a:pt x="346883" y="103766"/>
                  <a:pt x="368471" y="65987"/>
                </a:cubicBezTo>
                <a:cubicBezTo>
                  <a:pt x="373401" y="57360"/>
                  <a:pt x="370872" y="44733"/>
                  <a:pt x="377898" y="37707"/>
                </a:cubicBezTo>
                <a:cubicBezTo>
                  <a:pt x="387835" y="27770"/>
                  <a:pt x="403404" y="25825"/>
                  <a:pt x="415605" y="18853"/>
                </a:cubicBezTo>
                <a:cubicBezTo>
                  <a:pt x="425442" y="13232"/>
                  <a:pt x="434458" y="6284"/>
                  <a:pt x="443885" y="0"/>
                </a:cubicBezTo>
                <a:cubicBezTo>
                  <a:pt x="444213" y="82"/>
                  <a:pt x="505363" y="14343"/>
                  <a:pt x="509873" y="18853"/>
                </a:cubicBezTo>
                <a:cubicBezTo>
                  <a:pt x="525895" y="34876"/>
                  <a:pt x="547580" y="75414"/>
                  <a:pt x="547580" y="75414"/>
                </a:cubicBezTo>
                <a:cubicBezTo>
                  <a:pt x="568613" y="72409"/>
                  <a:pt x="646600" y="61790"/>
                  <a:pt x="670129" y="56561"/>
                </a:cubicBezTo>
                <a:cubicBezTo>
                  <a:pt x="679829" y="54406"/>
                  <a:pt x="688982" y="50276"/>
                  <a:pt x="698409" y="47134"/>
                </a:cubicBezTo>
                <a:cubicBezTo>
                  <a:pt x="788111" y="54609"/>
                  <a:pt x="800935" y="25944"/>
                  <a:pt x="830384" y="84841"/>
                </a:cubicBezTo>
                <a:cubicBezTo>
                  <a:pt x="834828" y="93729"/>
                  <a:pt x="836669" y="103694"/>
                  <a:pt x="839811" y="113121"/>
                </a:cubicBezTo>
                <a:cubicBezTo>
                  <a:pt x="846096" y="157113"/>
                  <a:pt x="838791" y="205350"/>
                  <a:pt x="858665" y="245097"/>
                </a:cubicBezTo>
                <a:cubicBezTo>
                  <a:pt x="867553" y="262872"/>
                  <a:pt x="896372" y="257666"/>
                  <a:pt x="915226" y="263950"/>
                </a:cubicBezTo>
                <a:lnTo>
                  <a:pt x="943506" y="273377"/>
                </a:lnTo>
                <a:cubicBezTo>
                  <a:pt x="973384" y="318193"/>
                  <a:pt x="958777" y="290908"/>
                  <a:pt x="981213" y="358218"/>
                </a:cubicBezTo>
                <a:lnTo>
                  <a:pt x="990640" y="386499"/>
                </a:lnTo>
                <a:cubicBezTo>
                  <a:pt x="984355" y="399068"/>
                  <a:pt x="980931" y="413536"/>
                  <a:pt x="971786" y="424206"/>
                </a:cubicBezTo>
                <a:cubicBezTo>
                  <a:pt x="937595" y="464095"/>
                  <a:pt x="941733" y="443946"/>
                  <a:pt x="905799" y="461913"/>
                </a:cubicBezTo>
                <a:cubicBezTo>
                  <a:pt x="895665" y="466980"/>
                  <a:pt x="886945" y="474482"/>
                  <a:pt x="877518" y="480767"/>
                </a:cubicBezTo>
                <a:cubicBezTo>
                  <a:pt x="822416" y="563422"/>
                  <a:pt x="908439" y="424392"/>
                  <a:pt x="849238" y="631596"/>
                </a:cubicBezTo>
                <a:cubicBezTo>
                  <a:pt x="846508" y="641150"/>
                  <a:pt x="830512" y="638292"/>
                  <a:pt x="820958" y="641022"/>
                </a:cubicBezTo>
                <a:cubicBezTo>
                  <a:pt x="808500" y="644581"/>
                  <a:pt x="795660" y="646726"/>
                  <a:pt x="783250" y="650449"/>
                </a:cubicBezTo>
                <a:cubicBezTo>
                  <a:pt x="764215" y="656160"/>
                  <a:pt x="726690" y="669303"/>
                  <a:pt x="726690" y="669303"/>
                </a:cubicBezTo>
                <a:cubicBezTo>
                  <a:pt x="666987" y="666161"/>
                  <a:pt x="607141" y="665055"/>
                  <a:pt x="547580" y="659876"/>
                </a:cubicBezTo>
                <a:cubicBezTo>
                  <a:pt x="531565" y="658483"/>
                  <a:pt x="498133" y="646536"/>
                  <a:pt x="481593" y="641022"/>
                </a:cubicBezTo>
                <a:cubicBezTo>
                  <a:pt x="478451" y="625311"/>
                  <a:pt x="487366" y="588821"/>
                  <a:pt x="472166" y="593888"/>
                </a:cubicBezTo>
                <a:cubicBezTo>
                  <a:pt x="453312" y="600173"/>
                  <a:pt x="459597" y="631595"/>
                  <a:pt x="453312" y="650449"/>
                </a:cubicBezTo>
                <a:cubicBezTo>
                  <a:pt x="440302" y="689478"/>
                  <a:pt x="449397" y="670461"/>
                  <a:pt x="425032" y="707010"/>
                </a:cubicBezTo>
                <a:cubicBezTo>
                  <a:pt x="409321" y="703868"/>
                  <a:pt x="391809" y="705532"/>
                  <a:pt x="377898" y="697583"/>
                </a:cubicBezTo>
                <a:cubicBezTo>
                  <a:pt x="368061" y="691962"/>
                  <a:pt x="366297" y="678007"/>
                  <a:pt x="359044" y="669303"/>
                </a:cubicBezTo>
                <a:cubicBezTo>
                  <a:pt x="350509" y="659061"/>
                  <a:pt x="338949" y="651545"/>
                  <a:pt x="330764" y="641022"/>
                </a:cubicBezTo>
                <a:cubicBezTo>
                  <a:pt x="316853" y="623136"/>
                  <a:pt x="293057" y="584462"/>
                  <a:pt x="293057" y="584462"/>
                </a:cubicBezTo>
                <a:cubicBezTo>
                  <a:pt x="277346" y="587604"/>
                  <a:pt x="259834" y="585939"/>
                  <a:pt x="245923" y="593888"/>
                </a:cubicBezTo>
                <a:cubicBezTo>
                  <a:pt x="236086" y="599509"/>
                  <a:pt x="237817" y="618586"/>
                  <a:pt x="227069" y="622169"/>
                </a:cubicBezTo>
                <a:cubicBezTo>
                  <a:pt x="221151" y="624142"/>
                  <a:pt x="169877" y="606247"/>
                  <a:pt x="161081" y="603315"/>
                </a:cubicBezTo>
                <a:cubicBezTo>
                  <a:pt x="148512" y="593888"/>
                  <a:pt x="136446" y="583750"/>
                  <a:pt x="123374" y="575035"/>
                </a:cubicBezTo>
                <a:cubicBezTo>
                  <a:pt x="108129" y="564871"/>
                  <a:pt x="90152" y="558678"/>
                  <a:pt x="76240" y="546754"/>
                </a:cubicBezTo>
                <a:cubicBezTo>
                  <a:pt x="67638" y="539381"/>
                  <a:pt x="63671" y="527901"/>
                  <a:pt x="57386" y="518474"/>
                </a:cubicBezTo>
                <a:cubicBezTo>
                  <a:pt x="32111" y="442642"/>
                  <a:pt x="57114" y="525446"/>
                  <a:pt x="38533" y="358218"/>
                </a:cubicBezTo>
                <a:cubicBezTo>
                  <a:pt x="36560" y="340463"/>
                  <a:pt x="25638" y="310106"/>
                  <a:pt x="19679" y="292231"/>
                </a:cubicBezTo>
                <a:cubicBezTo>
                  <a:pt x="22821" y="282804"/>
                  <a:pt x="37994" y="259506"/>
                  <a:pt x="29106" y="263950"/>
                </a:cubicBezTo>
                <a:cubicBezTo>
                  <a:pt x="15053" y="270976"/>
                  <a:pt x="3907" y="286251"/>
                  <a:pt x="826" y="301657"/>
                </a:cubicBezTo>
                <a:cubicBezTo>
                  <a:pt x="-2923" y="320399"/>
                  <a:pt x="7110" y="339364"/>
                  <a:pt x="10252" y="358218"/>
                </a:cubicBezTo>
                <a:cubicBezTo>
                  <a:pt x="18842" y="355355"/>
                  <a:pt x="90175" y="332192"/>
                  <a:pt x="85667" y="329938"/>
                </a:cubicBezTo>
                <a:cubicBezTo>
                  <a:pt x="65793" y="320002"/>
                  <a:pt x="22821" y="314226"/>
                  <a:pt x="10252" y="311084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5"/>
          <p:cNvSpPr/>
          <p:nvPr/>
        </p:nvSpPr>
        <p:spPr>
          <a:xfrm>
            <a:off x="8502930" y="4204355"/>
            <a:ext cx="576000" cy="405352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6"/>
          <p:cNvSpPr/>
          <p:nvPr/>
        </p:nvSpPr>
        <p:spPr>
          <a:xfrm>
            <a:off x="9539926" y="4138367"/>
            <a:ext cx="1234911" cy="1170838"/>
          </a:xfrm>
          <a:custGeom>
            <a:avLst/>
            <a:gdLst>
              <a:gd name="connsiteX0" fmla="*/ 282804 w 1234911"/>
              <a:gd name="connsiteY0" fmla="*/ 707010 h 1170838"/>
              <a:gd name="connsiteX1" fmla="*/ 282804 w 1234911"/>
              <a:gd name="connsiteY1" fmla="*/ 707010 h 1170838"/>
              <a:gd name="connsiteX2" fmla="*/ 207389 w 1234911"/>
              <a:gd name="connsiteY2" fmla="*/ 669303 h 1170838"/>
              <a:gd name="connsiteX3" fmla="*/ 179109 w 1234911"/>
              <a:gd name="connsiteY3" fmla="*/ 584462 h 1170838"/>
              <a:gd name="connsiteX4" fmla="*/ 160255 w 1234911"/>
              <a:gd name="connsiteY4" fmla="*/ 518474 h 1170838"/>
              <a:gd name="connsiteX5" fmla="*/ 197963 w 1234911"/>
              <a:gd name="connsiteY5" fmla="*/ 452487 h 1170838"/>
              <a:gd name="connsiteX6" fmla="*/ 216816 w 1234911"/>
              <a:gd name="connsiteY6" fmla="*/ 424206 h 1170838"/>
              <a:gd name="connsiteX7" fmla="*/ 273377 w 1234911"/>
              <a:gd name="connsiteY7" fmla="*/ 386499 h 1170838"/>
              <a:gd name="connsiteX8" fmla="*/ 301658 w 1234911"/>
              <a:gd name="connsiteY8" fmla="*/ 377072 h 1170838"/>
              <a:gd name="connsiteX9" fmla="*/ 348792 w 1234911"/>
              <a:gd name="connsiteY9" fmla="*/ 367645 h 1170838"/>
              <a:gd name="connsiteX10" fmla="*/ 386499 w 1234911"/>
              <a:gd name="connsiteY10" fmla="*/ 358219 h 1170838"/>
              <a:gd name="connsiteX11" fmla="*/ 452486 w 1234911"/>
              <a:gd name="connsiteY11" fmla="*/ 301658 h 1170838"/>
              <a:gd name="connsiteX12" fmla="*/ 471340 w 1234911"/>
              <a:gd name="connsiteY12" fmla="*/ 273377 h 1170838"/>
              <a:gd name="connsiteX13" fmla="*/ 490194 w 1234911"/>
              <a:gd name="connsiteY13" fmla="*/ 169682 h 1170838"/>
              <a:gd name="connsiteX14" fmla="*/ 509047 w 1234911"/>
              <a:gd name="connsiteY14" fmla="*/ 141402 h 1170838"/>
              <a:gd name="connsiteX15" fmla="*/ 518474 w 1234911"/>
              <a:gd name="connsiteY15" fmla="*/ 103695 h 1170838"/>
              <a:gd name="connsiteX16" fmla="*/ 556181 w 1234911"/>
              <a:gd name="connsiteY16" fmla="*/ 84841 h 1170838"/>
              <a:gd name="connsiteX17" fmla="*/ 584462 w 1234911"/>
              <a:gd name="connsiteY17" fmla="*/ 65988 h 1170838"/>
              <a:gd name="connsiteX18" fmla="*/ 641022 w 1234911"/>
              <a:gd name="connsiteY18" fmla="*/ 47134 h 1170838"/>
              <a:gd name="connsiteX19" fmla="*/ 678730 w 1234911"/>
              <a:gd name="connsiteY19" fmla="*/ 65988 h 1170838"/>
              <a:gd name="connsiteX20" fmla="*/ 688156 w 1234911"/>
              <a:gd name="connsiteY20" fmla="*/ 94268 h 1170838"/>
              <a:gd name="connsiteX21" fmla="*/ 650449 w 1234911"/>
              <a:gd name="connsiteY21" fmla="*/ 188536 h 1170838"/>
              <a:gd name="connsiteX22" fmla="*/ 612742 w 1234911"/>
              <a:gd name="connsiteY22" fmla="*/ 216817 h 1170838"/>
              <a:gd name="connsiteX23" fmla="*/ 593888 w 1234911"/>
              <a:gd name="connsiteY23" fmla="*/ 245097 h 1170838"/>
              <a:gd name="connsiteX24" fmla="*/ 565608 w 1234911"/>
              <a:gd name="connsiteY24" fmla="*/ 273377 h 1170838"/>
              <a:gd name="connsiteX25" fmla="*/ 518474 w 1234911"/>
              <a:gd name="connsiteY25" fmla="*/ 320511 h 1170838"/>
              <a:gd name="connsiteX26" fmla="*/ 527901 w 1234911"/>
              <a:gd name="connsiteY26" fmla="*/ 348792 h 1170838"/>
              <a:gd name="connsiteX27" fmla="*/ 603315 w 1234911"/>
              <a:gd name="connsiteY27" fmla="*/ 348792 h 1170838"/>
              <a:gd name="connsiteX28" fmla="*/ 697583 w 1234911"/>
              <a:gd name="connsiteY28" fmla="*/ 273377 h 1170838"/>
              <a:gd name="connsiteX29" fmla="*/ 707010 w 1234911"/>
              <a:gd name="connsiteY29" fmla="*/ 245097 h 1170838"/>
              <a:gd name="connsiteX30" fmla="*/ 735290 w 1234911"/>
              <a:gd name="connsiteY30" fmla="*/ 226243 h 1170838"/>
              <a:gd name="connsiteX31" fmla="*/ 754144 w 1234911"/>
              <a:gd name="connsiteY31" fmla="*/ 197963 h 1170838"/>
              <a:gd name="connsiteX32" fmla="*/ 763571 w 1234911"/>
              <a:gd name="connsiteY32" fmla="*/ 160256 h 1170838"/>
              <a:gd name="connsiteX33" fmla="*/ 801278 w 1234911"/>
              <a:gd name="connsiteY33" fmla="*/ 122548 h 1170838"/>
              <a:gd name="connsiteX34" fmla="*/ 829559 w 1234911"/>
              <a:gd name="connsiteY34" fmla="*/ 84841 h 1170838"/>
              <a:gd name="connsiteX35" fmla="*/ 867266 w 1234911"/>
              <a:gd name="connsiteY35" fmla="*/ 18854 h 1170838"/>
              <a:gd name="connsiteX36" fmla="*/ 904973 w 1234911"/>
              <a:gd name="connsiteY36" fmla="*/ 0 h 1170838"/>
              <a:gd name="connsiteX37" fmla="*/ 989814 w 1234911"/>
              <a:gd name="connsiteY37" fmla="*/ 47134 h 1170838"/>
              <a:gd name="connsiteX38" fmla="*/ 1018095 w 1234911"/>
              <a:gd name="connsiteY38" fmla="*/ 65988 h 1170838"/>
              <a:gd name="connsiteX39" fmla="*/ 1018095 w 1234911"/>
              <a:gd name="connsiteY39" fmla="*/ 141402 h 1170838"/>
              <a:gd name="connsiteX40" fmla="*/ 989814 w 1234911"/>
              <a:gd name="connsiteY40" fmla="*/ 150829 h 1170838"/>
              <a:gd name="connsiteX41" fmla="*/ 970961 w 1234911"/>
              <a:gd name="connsiteY41" fmla="*/ 179109 h 1170838"/>
              <a:gd name="connsiteX42" fmla="*/ 942680 w 1234911"/>
              <a:gd name="connsiteY42" fmla="*/ 197963 h 1170838"/>
              <a:gd name="connsiteX43" fmla="*/ 904973 w 1234911"/>
              <a:gd name="connsiteY43" fmla="*/ 254524 h 1170838"/>
              <a:gd name="connsiteX44" fmla="*/ 886119 w 1234911"/>
              <a:gd name="connsiteY44" fmla="*/ 282804 h 1170838"/>
              <a:gd name="connsiteX45" fmla="*/ 848412 w 1234911"/>
              <a:gd name="connsiteY45" fmla="*/ 348792 h 1170838"/>
              <a:gd name="connsiteX46" fmla="*/ 801278 w 1234911"/>
              <a:gd name="connsiteY46" fmla="*/ 414779 h 1170838"/>
              <a:gd name="connsiteX47" fmla="*/ 820132 w 1234911"/>
              <a:gd name="connsiteY47" fmla="*/ 452487 h 1170838"/>
              <a:gd name="connsiteX48" fmla="*/ 876693 w 1234911"/>
              <a:gd name="connsiteY48" fmla="*/ 480767 h 1170838"/>
              <a:gd name="connsiteX49" fmla="*/ 933253 w 1234911"/>
              <a:gd name="connsiteY49" fmla="*/ 518474 h 1170838"/>
              <a:gd name="connsiteX50" fmla="*/ 961534 w 1234911"/>
              <a:gd name="connsiteY50" fmla="*/ 556181 h 1170838"/>
              <a:gd name="connsiteX51" fmla="*/ 1018095 w 1234911"/>
              <a:gd name="connsiteY51" fmla="*/ 593889 h 1170838"/>
              <a:gd name="connsiteX52" fmla="*/ 1055802 w 1234911"/>
              <a:gd name="connsiteY52" fmla="*/ 669303 h 1170838"/>
              <a:gd name="connsiteX53" fmla="*/ 1084082 w 1234911"/>
              <a:gd name="connsiteY53" fmla="*/ 725864 h 1170838"/>
              <a:gd name="connsiteX54" fmla="*/ 1102936 w 1234911"/>
              <a:gd name="connsiteY54" fmla="*/ 838986 h 1170838"/>
              <a:gd name="connsiteX55" fmla="*/ 1131216 w 1234911"/>
              <a:gd name="connsiteY55" fmla="*/ 942680 h 1170838"/>
              <a:gd name="connsiteX56" fmla="*/ 1140643 w 1234911"/>
              <a:gd name="connsiteY56" fmla="*/ 970961 h 1170838"/>
              <a:gd name="connsiteX57" fmla="*/ 1178350 w 1234911"/>
              <a:gd name="connsiteY57" fmla="*/ 980388 h 1170838"/>
              <a:gd name="connsiteX58" fmla="*/ 1197204 w 1234911"/>
              <a:gd name="connsiteY58" fmla="*/ 1036948 h 1170838"/>
              <a:gd name="connsiteX59" fmla="*/ 1234911 w 1234911"/>
              <a:gd name="connsiteY59" fmla="*/ 1102936 h 1170838"/>
              <a:gd name="connsiteX60" fmla="*/ 1206631 w 1234911"/>
              <a:gd name="connsiteY60" fmla="*/ 1121790 h 1170838"/>
              <a:gd name="connsiteX61" fmla="*/ 1074655 w 1234911"/>
              <a:gd name="connsiteY61" fmla="*/ 1131217 h 1170838"/>
              <a:gd name="connsiteX62" fmla="*/ 1046375 w 1234911"/>
              <a:gd name="connsiteY62" fmla="*/ 1140643 h 1170838"/>
              <a:gd name="connsiteX63" fmla="*/ 857839 w 1234911"/>
              <a:gd name="connsiteY63" fmla="*/ 1150070 h 1170838"/>
              <a:gd name="connsiteX64" fmla="*/ 829559 w 1234911"/>
              <a:gd name="connsiteY64" fmla="*/ 1159497 h 1170838"/>
              <a:gd name="connsiteX65" fmla="*/ 358218 w 1234911"/>
              <a:gd name="connsiteY65" fmla="*/ 1159497 h 1170838"/>
              <a:gd name="connsiteX66" fmla="*/ 329938 w 1234911"/>
              <a:gd name="connsiteY66" fmla="*/ 1150070 h 1170838"/>
              <a:gd name="connsiteX67" fmla="*/ 254523 w 1234911"/>
              <a:gd name="connsiteY67" fmla="*/ 1140643 h 1170838"/>
              <a:gd name="connsiteX68" fmla="*/ 179109 w 1234911"/>
              <a:gd name="connsiteY68" fmla="*/ 1093509 h 1170838"/>
              <a:gd name="connsiteX69" fmla="*/ 150829 w 1234911"/>
              <a:gd name="connsiteY69" fmla="*/ 1084082 h 1170838"/>
              <a:gd name="connsiteX70" fmla="*/ 0 w 1234911"/>
              <a:gd name="connsiteY70" fmla="*/ 1074656 h 1170838"/>
              <a:gd name="connsiteX71" fmla="*/ 9427 w 1234911"/>
              <a:gd name="connsiteY71" fmla="*/ 1046375 h 1170838"/>
              <a:gd name="connsiteX72" fmla="*/ 37707 w 1234911"/>
              <a:gd name="connsiteY72" fmla="*/ 1036948 h 1170838"/>
              <a:gd name="connsiteX73" fmla="*/ 131975 w 1234911"/>
              <a:gd name="connsiteY73" fmla="*/ 1027522 h 1170838"/>
              <a:gd name="connsiteX74" fmla="*/ 160255 w 1234911"/>
              <a:gd name="connsiteY74" fmla="*/ 1008668 h 1170838"/>
              <a:gd name="connsiteX75" fmla="*/ 301658 w 1234911"/>
              <a:gd name="connsiteY75" fmla="*/ 989814 h 1170838"/>
              <a:gd name="connsiteX76" fmla="*/ 263950 w 1234911"/>
              <a:gd name="connsiteY76" fmla="*/ 961534 h 1170838"/>
              <a:gd name="connsiteX77" fmla="*/ 235670 w 1234911"/>
              <a:gd name="connsiteY77" fmla="*/ 933254 h 1170838"/>
              <a:gd name="connsiteX78" fmla="*/ 245097 w 1234911"/>
              <a:gd name="connsiteY78" fmla="*/ 810705 h 1170838"/>
              <a:gd name="connsiteX79" fmla="*/ 273377 w 1234911"/>
              <a:gd name="connsiteY79" fmla="*/ 754144 h 1170838"/>
              <a:gd name="connsiteX80" fmla="*/ 282804 w 1234911"/>
              <a:gd name="connsiteY80" fmla="*/ 707010 h 117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34911" h="1170838">
                <a:moveTo>
                  <a:pt x="282804" y="707010"/>
                </a:moveTo>
                <a:lnTo>
                  <a:pt x="282804" y="707010"/>
                </a:lnTo>
                <a:cubicBezTo>
                  <a:pt x="257666" y="694441"/>
                  <a:pt x="230414" y="685420"/>
                  <a:pt x="207389" y="669303"/>
                </a:cubicBezTo>
                <a:cubicBezTo>
                  <a:pt x="181858" y="651431"/>
                  <a:pt x="183778" y="607807"/>
                  <a:pt x="179109" y="584462"/>
                </a:cubicBezTo>
                <a:cubicBezTo>
                  <a:pt x="173191" y="554871"/>
                  <a:pt x="169239" y="545427"/>
                  <a:pt x="160255" y="518474"/>
                </a:cubicBezTo>
                <a:cubicBezTo>
                  <a:pt x="176809" y="435707"/>
                  <a:pt x="152882" y="497568"/>
                  <a:pt x="197963" y="452487"/>
                </a:cubicBezTo>
                <a:cubicBezTo>
                  <a:pt x="205974" y="444476"/>
                  <a:pt x="208290" y="431667"/>
                  <a:pt x="216816" y="424206"/>
                </a:cubicBezTo>
                <a:cubicBezTo>
                  <a:pt x="233869" y="409285"/>
                  <a:pt x="251881" y="393664"/>
                  <a:pt x="273377" y="386499"/>
                </a:cubicBezTo>
                <a:cubicBezTo>
                  <a:pt x="282804" y="383357"/>
                  <a:pt x="292018" y="379482"/>
                  <a:pt x="301658" y="377072"/>
                </a:cubicBezTo>
                <a:cubicBezTo>
                  <a:pt x="317202" y="373186"/>
                  <a:pt x="333151" y="371121"/>
                  <a:pt x="348792" y="367645"/>
                </a:cubicBezTo>
                <a:cubicBezTo>
                  <a:pt x="361439" y="364835"/>
                  <a:pt x="373930" y="361361"/>
                  <a:pt x="386499" y="358219"/>
                </a:cubicBezTo>
                <a:cubicBezTo>
                  <a:pt x="414238" y="337414"/>
                  <a:pt x="430604" y="327917"/>
                  <a:pt x="452486" y="301658"/>
                </a:cubicBezTo>
                <a:cubicBezTo>
                  <a:pt x="459739" y="292954"/>
                  <a:pt x="465055" y="282804"/>
                  <a:pt x="471340" y="273377"/>
                </a:cubicBezTo>
                <a:cubicBezTo>
                  <a:pt x="473525" y="258085"/>
                  <a:pt x="480670" y="191906"/>
                  <a:pt x="490194" y="169682"/>
                </a:cubicBezTo>
                <a:cubicBezTo>
                  <a:pt x="494657" y="159269"/>
                  <a:pt x="502763" y="150829"/>
                  <a:pt x="509047" y="141402"/>
                </a:cubicBezTo>
                <a:cubicBezTo>
                  <a:pt x="512189" y="128833"/>
                  <a:pt x="510180" y="113648"/>
                  <a:pt x="518474" y="103695"/>
                </a:cubicBezTo>
                <a:cubicBezTo>
                  <a:pt x="527470" y="92899"/>
                  <a:pt x="543980" y="91813"/>
                  <a:pt x="556181" y="84841"/>
                </a:cubicBezTo>
                <a:cubicBezTo>
                  <a:pt x="566018" y="79220"/>
                  <a:pt x="574109" y="70589"/>
                  <a:pt x="584462" y="65988"/>
                </a:cubicBezTo>
                <a:cubicBezTo>
                  <a:pt x="602622" y="57917"/>
                  <a:pt x="641022" y="47134"/>
                  <a:pt x="641022" y="47134"/>
                </a:cubicBezTo>
                <a:cubicBezTo>
                  <a:pt x="653591" y="53419"/>
                  <a:pt x="668793" y="56051"/>
                  <a:pt x="678730" y="65988"/>
                </a:cubicBezTo>
                <a:cubicBezTo>
                  <a:pt x="685756" y="73014"/>
                  <a:pt x="688156" y="84331"/>
                  <a:pt x="688156" y="94268"/>
                </a:cubicBezTo>
                <a:cubicBezTo>
                  <a:pt x="688156" y="138201"/>
                  <a:pt x="680327" y="158658"/>
                  <a:pt x="650449" y="188536"/>
                </a:cubicBezTo>
                <a:cubicBezTo>
                  <a:pt x="639339" y="199646"/>
                  <a:pt x="623852" y="205707"/>
                  <a:pt x="612742" y="216817"/>
                </a:cubicBezTo>
                <a:cubicBezTo>
                  <a:pt x="604731" y="224828"/>
                  <a:pt x="601141" y="236393"/>
                  <a:pt x="593888" y="245097"/>
                </a:cubicBezTo>
                <a:cubicBezTo>
                  <a:pt x="585353" y="255338"/>
                  <a:pt x="574142" y="263136"/>
                  <a:pt x="565608" y="273377"/>
                </a:cubicBezTo>
                <a:cubicBezTo>
                  <a:pt x="526330" y="320511"/>
                  <a:pt x="570320" y="285947"/>
                  <a:pt x="518474" y="320511"/>
                </a:cubicBezTo>
                <a:cubicBezTo>
                  <a:pt x="521616" y="329938"/>
                  <a:pt x="520142" y="342584"/>
                  <a:pt x="527901" y="348792"/>
                </a:cubicBezTo>
                <a:cubicBezTo>
                  <a:pt x="551842" y="367945"/>
                  <a:pt x="579374" y="354777"/>
                  <a:pt x="603315" y="348792"/>
                </a:cubicBezTo>
                <a:cubicBezTo>
                  <a:pt x="669813" y="282294"/>
                  <a:pt x="636028" y="304155"/>
                  <a:pt x="697583" y="273377"/>
                </a:cubicBezTo>
                <a:cubicBezTo>
                  <a:pt x="700725" y="263950"/>
                  <a:pt x="700803" y="252856"/>
                  <a:pt x="707010" y="245097"/>
                </a:cubicBezTo>
                <a:cubicBezTo>
                  <a:pt x="714088" y="236250"/>
                  <a:pt x="727279" y="234254"/>
                  <a:pt x="735290" y="226243"/>
                </a:cubicBezTo>
                <a:cubicBezTo>
                  <a:pt x="743301" y="218232"/>
                  <a:pt x="747859" y="207390"/>
                  <a:pt x="754144" y="197963"/>
                </a:cubicBezTo>
                <a:cubicBezTo>
                  <a:pt x="757286" y="185394"/>
                  <a:pt x="756704" y="171243"/>
                  <a:pt x="763571" y="160256"/>
                </a:cubicBezTo>
                <a:cubicBezTo>
                  <a:pt x="772992" y="145182"/>
                  <a:pt x="789573" y="135925"/>
                  <a:pt x="801278" y="122548"/>
                </a:cubicBezTo>
                <a:cubicBezTo>
                  <a:pt x="811624" y="110724"/>
                  <a:pt x="820132" y="97410"/>
                  <a:pt x="829559" y="84841"/>
                </a:cubicBezTo>
                <a:cubicBezTo>
                  <a:pt x="839141" y="56092"/>
                  <a:pt x="840631" y="41684"/>
                  <a:pt x="867266" y="18854"/>
                </a:cubicBezTo>
                <a:cubicBezTo>
                  <a:pt x="877936" y="9709"/>
                  <a:pt x="892404" y="6285"/>
                  <a:pt x="904973" y="0"/>
                </a:cubicBezTo>
                <a:cubicBezTo>
                  <a:pt x="954749" y="16593"/>
                  <a:pt x="924986" y="3915"/>
                  <a:pt x="989814" y="47134"/>
                </a:cubicBezTo>
                <a:lnTo>
                  <a:pt x="1018095" y="65988"/>
                </a:lnTo>
                <a:cubicBezTo>
                  <a:pt x="1027101" y="93007"/>
                  <a:pt x="1038317" y="111069"/>
                  <a:pt x="1018095" y="141402"/>
                </a:cubicBezTo>
                <a:cubicBezTo>
                  <a:pt x="1012583" y="149670"/>
                  <a:pt x="999241" y="147687"/>
                  <a:pt x="989814" y="150829"/>
                </a:cubicBezTo>
                <a:cubicBezTo>
                  <a:pt x="983530" y="160256"/>
                  <a:pt x="978972" y="171098"/>
                  <a:pt x="970961" y="179109"/>
                </a:cubicBezTo>
                <a:cubicBezTo>
                  <a:pt x="962950" y="187120"/>
                  <a:pt x="950141" y="189436"/>
                  <a:pt x="942680" y="197963"/>
                </a:cubicBezTo>
                <a:cubicBezTo>
                  <a:pt x="927759" y="215016"/>
                  <a:pt x="917542" y="235670"/>
                  <a:pt x="904973" y="254524"/>
                </a:cubicBezTo>
                <a:lnTo>
                  <a:pt x="886119" y="282804"/>
                </a:lnTo>
                <a:cubicBezTo>
                  <a:pt x="867863" y="355836"/>
                  <a:pt x="891614" y="288309"/>
                  <a:pt x="848412" y="348792"/>
                </a:cubicBezTo>
                <a:cubicBezTo>
                  <a:pt x="786376" y="435643"/>
                  <a:pt x="874807" y="341252"/>
                  <a:pt x="801278" y="414779"/>
                </a:cubicBezTo>
                <a:cubicBezTo>
                  <a:pt x="807563" y="427348"/>
                  <a:pt x="811136" y="441691"/>
                  <a:pt x="820132" y="452487"/>
                </a:cubicBezTo>
                <a:cubicBezTo>
                  <a:pt x="834188" y="469355"/>
                  <a:pt x="857391" y="474333"/>
                  <a:pt x="876693" y="480767"/>
                </a:cubicBezTo>
                <a:cubicBezTo>
                  <a:pt x="895546" y="493336"/>
                  <a:pt x="919657" y="500347"/>
                  <a:pt x="933253" y="518474"/>
                </a:cubicBezTo>
                <a:cubicBezTo>
                  <a:pt x="942680" y="531043"/>
                  <a:pt x="949791" y="545743"/>
                  <a:pt x="961534" y="556181"/>
                </a:cubicBezTo>
                <a:cubicBezTo>
                  <a:pt x="978470" y="571235"/>
                  <a:pt x="1018095" y="593889"/>
                  <a:pt x="1018095" y="593889"/>
                </a:cubicBezTo>
                <a:cubicBezTo>
                  <a:pt x="1061772" y="659406"/>
                  <a:pt x="1009682" y="577062"/>
                  <a:pt x="1055802" y="669303"/>
                </a:cubicBezTo>
                <a:cubicBezTo>
                  <a:pt x="1078840" y="715380"/>
                  <a:pt x="1072235" y="678479"/>
                  <a:pt x="1084082" y="725864"/>
                </a:cubicBezTo>
                <a:cubicBezTo>
                  <a:pt x="1095190" y="770296"/>
                  <a:pt x="1094955" y="791098"/>
                  <a:pt x="1102936" y="838986"/>
                </a:cubicBezTo>
                <a:cubicBezTo>
                  <a:pt x="1111819" y="892281"/>
                  <a:pt x="1112806" y="887448"/>
                  <a:pt x="1131216" y="942680"/>
                </a:cubicBezTo>
                <a:cubicBezTo>
                  <a:pt x="1134358" y="952107"/>
                  <a:pt x="1131003" y="968551"/>
                  <a:pt x="1140643" y="970961"/>
                </a:cubicBezTo>
                <a:lnTo>
                  <a:pt x="1178350" y="980388"/>
                </a:lnTo>
                <a:cubicBezTo>
                  <a:pt x="1184635" y="999241"/>
                  <a:pt x="1188316" y="1019173"/>
                  <a:pt x="1197204" y="1036948"/>
                </a:cubicBezTo>
                <a:cubicBezTo>
                  <a:pt x="1221125" y="1084789"/>
                  <a:pt x="1208263" y="1062963"/>
                  <a:pt x="1234911" y="1102936"/>
                </a:cubicBezTo>
                <a:cubicBezTo>
                  <a:pt x="1225484" y="1109221"/>
                  <a:pt x="1217788" y="1119821"/>
                  <a:pt x="1206631" y="1121790"/>
                </a:cubicBezTo>
                <a:cubicBezTo>
                  <a:pt x="1163198" y="1129455"/>
                  <a:pt x="1118457" y="1126064"/>
                  <a:pt x="1074655" y="1131217"/>
                </a:cubicBezTo>
                <a:cubicBezTo>
                  <a:pt x="1064787" y="1132378"/>
                  <a:pt x="1056274" y="1139782"/>
                  <a:pt x="1046375" y="1140643"/>
                </a:cubicBezTo>
                <a:cubicBezTo>
                  <a:pt x="983688" y="1146094"/>
                  <a:pt x="920684" y="1146928"/>
                  <a:pt x="857839" y="1150070"/>
                </a:cubicBezTo>
                <a:cubicBezTo>
                  <a:pt x="848412" y="1153212"/>
                  <a:pt x="839380" y="1157986"/>
                  <a:pt x="829559" y="1159497"/>
                </a:cubicBezTo>
                <a:cubicBezTo>
                  <a:pt x="676233" y="1183086"/>
                  <a:pt x="503896" y="1163139"/>
                  <a:pt x="358218" y="1159497"/>
                </a:cubicBezTo>
                <a:cubicBezTo>
                  <a:pt x="348791" y="1156355"/>
                  <a:pt x="339714" y="1151848"/>
                  <a:pt x="329938" y="1150070"/>
                </a:cubicBezTo>
                <a:cubicBezTo>
                  <a:pt x="305013" y="1145538"/>
                  <a:pt x="278737" y="1148093"/>
                  <a:pt x="254523" y="1140643"/>
                </a:cubicBezTo>
                <a:cubicBezTo>
                  <a:pt x="223074" y="1130967"/>
                  <a:pt x="206928" y="1107419"/>
                  <a:pt x="179109" y="1093509"/>
                </a:cubicBezTo>
                <a:cubicBezTo>
                  <a:pt x="170221" y="1089065"/>
                  <a:pt x="160711" y="1085122"/>
                  <a:pt x="150829" y="1084082"/>
                </a:cubicBezTo>
                <a:cubicBezTo>
                  <a:pt x="100731" y="1078809"/>
                  <a:pt x="50276" y="1077798"/>
                  <a:pt x="0" y="1074656"/>
                </a:cubicBezTo>
                <a:cubicBezTo>
                  <a:pt x="3142" y="1065229"/>
                  <a:pt x="2401" y="1053402"/>
                  <a:pt x="9427" y="1046375"/>
                </a:cubicBezTo>
                <a:cubicBezTo>
                  <a:pt x="16453" y="1039349"/>
                  <a:pt x="27886" y="1038459"/>
                  <a:pt x="37707" y="1036948"/>
                </a:cubicBezTo>
                <a:cubicBezTo>
                  <a:pt x="68919" y="1032146"/>
                  <a:pt x="100552" y="1030664"/>
                  <a:pt x="131975" y="1027522"/>
                </a:cubicBezTo>
                <a:cubicBezTo>
                  <a:pt x="141402" y="1021237"/>
                  <a:pt x="149195" y="1011126"/>
                  <a:pt x="160255" y="1008668"/>
                </a:cubicBezTo>
                <a:cubicBezTo>
                  <a:pt x="206674" y="998352"/>
                  <a:pt x="258369" y="1009491"/>
                  <a:pt x="301658" y="989814"/>
                </a:cubicBezTo>
                <a:cubicBezTo>
                  <a:pt x="315961" y="983313"/>
                  <a:pt x="275879" y="971759"/>
                  <a:pt x="263950" y="961534"/>
                </a:cubicBezTo>
                <a:cubicBezTo>
                  <a:pt x="253828" y="952858"/>
                  <a:pt x="245097" y="942681"/>
                  <a:pt x="235670" y="933254"/>
                </a:cubicBezTo>
                <a:cubicBezTo>
                  <a:pt x="238812" y="892404"/>
                  <a:pt x="237547" y="850974"/>
                  <a:pt x="245097" y="810705"/>
                </a:cubicBezTo>
                <a:cubicBezTo>
                  <a:pt x="262298" y="718966"/>
                  <a:pt x="266651" y="841580"/>
                  <a:pt x="273377" y="754144"/>
                </a:cubicBezTo>
                <a:cubicBezTo>
                  <a:pt x="275787" y="722814"/>
                  <a:pt x="281233" y="714866"/>
                  <a:pt x="282804" y="70701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7"/>
          <p:cNvSpPr/>
          <p:nvPr/>
        </p:nvSpPr>
        <p:spPr>
          <a:xfrm>
            <a:off x="11401778" y="1596928"/>
            <a:ext cx="406400" cy="321851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8"/>
          <p:cNvSpPr/>
          <p:nvPr/>
        </p:nvSpPr>
        <p:spPr>
          <a:xfrm>
            <a:off x="11598001" y="4548809"/>
            <a:ext cx="593999" cy="349954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9"/>
          <p:cNvSpPr/>
          <p:nvPr/>
        </p:nvSpPr>
        <p:spPr>
          <a:xfrm>
            <a:off x="10283905" y="3297655"/>
            <a:ext cx="598581" cy="677333"/>
          </a:xfrm>
          <a:custGeom>
            <a:avLst/>
            <a:gdLst>
              <a:gd name="connsiteX0" fmla="*/ 0 w 542136"/>
              <a:gd name="connsiteY0" fmla="*/ 530578 h 711200"/>
              <a:gd name="connsiteX1" fmla="*/ 0 w 542136"/>
              <a:gd name="connsiteY1" fmla="*/ 530578 h 711200"/>
              <a:gd name="connsiteX2" fmla="*/ 124178 w 542136"/>
              <a:gd name="connsiteY2" fmla="*/ 519289 h 711200"/>
              <a:gd name="connsiteX3" fmla="*/ 135467 w 542136"/>
              <a:gd name="connsiteY3" fmla="*/ 485422 h 711200"/>
              <a:gd name="connsiteX4" fmla="*/ 169333 w 542136"/>
              <a:gd name="connsiteY4" fmla="*/ 417689 h 711200"/>
              <a:gd name="connsiteX5" fmla="*/ 169333 w 542136"/>
              <a:gd name="connsiteY5" fmla="*/ 112889 h 711200"/>
              <a:gd name="connsiteX6" fmla="*/ 146755 w 542136"/>
              <a:gd name="connsiteY6" fmla="*/ 79022 h 711200"/>
              <a:gd name="connsiteX7" fmla="*/ 158044 w 542136"/>
              <a:gd name="connsiteY7" fmla="*/ 45156 h 711200"/>
              <a:gd name="connsiteX8" fmla="*/ 214489 w 542136"/>
              <a:gd name="connsiteY8" fmla="*/ 22578 h 711200"/>
              <a:gd name="connsiteX9" fmla="*/ 248355 w 542136"/>
              <a:gd name="connsiteY9" fmla="*/ 0 h 711200"/>
              <a:gd name="connsiteX10" fmla="*/ 304800 w 542136"/>
              <a:gd name="connsiteY10" fmla="*/ 11289 h 711200"/>
              <a:gd name="connsiteX11" fmla="*/ 349955 w 542136"/>
              <a:gd name="connsiteY11" fmla="*/ 22578 h 711200"/>
              <a:gd name="connsiteX12" fmla="*/ 361244 w 542136"/>
              <a:gd name="connsiteY12" fmla="*/ 56444 h 711200"/>
              <a:gd name="connsiteX13" fmla="*/ 474133 w 542136"/>
              <a:gd name="connsiteY13" fmla="*/ 124178 h 711200"/>
              <a:gd name="connsiteX14" fmla="*/ 508000 w 542136"/>
              <a:gd name="connsiteY14" fmla="*/ 146756 h 711200"/>
              <a:gd name="connsiteX15" fmla="*/ 519289 w 542136"/>
              <a:gd name="connsiteY15" fmla="*/ 214489 h 711200"/>
              <a:gd name="connsiteX16" fmla="*/ 451555 w 542136"/>
              <a:gd name="connsiteY16" fmla="*/ 225778 h 711200"/>
              <a:gd name="connsiteX17" fmla="*/ 519289 w 542136"/>
              <a:gd name="connsiteY17" fmla="*/ 293511 h 711200"/>
              <a:gd name="connsiteX18" fmla="*/ 541867 w 542136"/>
              <a:gd name="connsiteY18" fmla="*/ 327378 h 711200"/>
              <a:gd name="connsiteX19" fmla="*/ 451555 w 542136"/>
              <a:gd name="connsiteY19" fmla="*/ 361244 h 711200"/>
              <a:gd name="connsiteX20" fmla="*/ 485422 w 542136"/>
              <a:gd name="connsiteY20" fmla="*/ 395111 h 711200"/>
              <a:gd name="connsiteX21" fmla="*/ 519289 w 542136"/>
              <a:gd name="connsiteY21" fmla="*/ 417689 h 711200"/>
              <a:gd name="connsiteX22" fmla="*/ 451555 w 542136"/>
              <a:gd name="connsiteY22" fmla="*/ 440267 h 711200"/>
              <a:gd name="connsiteX23" fmla="*/ 462844 w 542136"/>
              <a:gd name="connsiteY23" fmla="*/ 609600 h 711200"/>
              <a:gd name="connsiteX24" fmla="*/ 395111 w 542136"/>
              <a:gd name="connsiteY24" fmla="*/ 598311 h 711200"/>
              <a:gd name="connsiteX25" fmla="*/ 361244 w 542136"/>
              <a:gd name="connsiteY25" fmla="*/ 587022 h 711200"/>
              <a:gd name="connsiteX26" fmla="*/ 349955 w 542136"/>
              <a:gd name="connsiteY26" fmla="*/ 632178 h 711200"/>
              <a:gd name="connsiteX27" fmla="*/ 293511 w 542136"/>
              <a:gd name="connsiteY27" fmla="*/ 688622 h 711200"/>
              <a:gd name="connsiteX28" fmla="*/ 259644 w 542136"/>
              <a:gd name="connsiteY28" fmla="*/ 654756 h 711200"/>
              <a:gd name="connsiteX29" fmla="*/ 248355 w 542136"/>
              <a:gd name="connsiteY29" fmla="*/ 620889 h 711200"/>
              <a:gd name="connsiteX30" fmla="*/ 214489 w 542136"/>
              <a:gd name="connsiteY30" fmla="*/ 609600 h 711200"/>
              <a:gd name="connsiteX31" fmla="*/ 191911 w 542136"/>
              <a:gd name="connsiteY31" fmla="*/ 643467 h 711200"/>
              <a:gd name="connsiteX32" fmla="*/ 169333 w 542136"/>
              <a:gd name="connsiteY32" fmla="*/ 711200 h 711200"/>
              <a:gd name="connsiteX33" fmla="*/ 146755 w 542136"/>
              <a:gd name="connsiteY33" fmla="*/ 677333 h 711200"/>
              <a:gd name="connsiteX34" fmla="*/ 135467 w 542136"/>
              <a:gd name="connsiteY34" fmla="*/ 632178 h 711200"/>
              <a:gd name="connsiteX35" fmla="*/ 101600 w 542136"/>
              <a:gd name="connsiteY35" fmla="*/ 666044 h 711200"/>
              <a:gd name="connsiteX36" fmla="*/ 33867 w 542136"/>
              <a:gd name="connsiteY36" fmla="*/ 699911 h 711200"/>
              <a:gd name="connsiteX37" fmla="*/ 11289 w 542136"/>
              <a:gd name="connsiteY37" fmla="*/ 666044 h 711200"/>
              <a:gd name="connsiteX38" fmla="*/ 0 w 542136"/>
              <a:gd name="connsiteY38" fmla="*/ 451556 h 711200"/>
              <a:gd name="connsiteX39" fmla="*/ 45155 w 542136"/>
              <a:gd name="connsiteY39" fmla="*/ 474133 h 711200"/>
              <a:gd name="connsiteX40" fmla="*/ 45155 w 542136"/>
              <a:gd name="connsiteY40" fmla="*/ 462844 h 711200"/>
              <a:gd name="connsiteX41" fmla="*/ 79022 w 542136"/>
              <a:gd name="connsiteY41" fmla="*/ 496711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42136" h="711200">
                <a:moveTo>
                  <a:pt x="0" y="530578"/>
                </a:moveTo>
                <a:lnTo>
                  <a:pt x="0" y="530578"/>
                </a:lnTo>
                <a:cubicBezTo>
                  <a:pt x="41393" y="526815"/>
                  <a:pt x="84748" y="532433"/>
                  <a:pt x="124178" y="519289"/>
                </a:cubicBezTo>
                <a:cubicBezTo>
                  <a:pt x="135467" y="515526"/>
                  <a:pt x="130145" y="496065"/>
                  <a:pt x="135467" y="485422"/>
                </a:cubicBezTo>
                <a:cubicBezTo>
                  <a:pt x="179234" y="397886"/>
                  <a:pt x="140957" y="502816"/>
                  <a:pt x="169333" y="417689"/>
                </a:cubicBezTo>
                <a:cubicBezTo>
                  <a:pt x="180750" y="292107"/>
                  <a:pt x="190956" y="249836"/>
                  <a:pt x="169333" y="112889"/>
                </a:cubicBezTo>
                <a:cubicBezTo>
                  <a:pt x="167217" y="99487"/>
                  <a:pt x="154281" y="90311"/>
                  <a:pt x="146755" y="79022"/>
                </a:cubicBezTo>
                <a:cubicBezTo>
                  <a:pt x="150518" y="67733"/>
                  <a:pt x="148903" y="52774"/>
                  <a:pt x="158044" y="45156"/>
                </a:cubicBezTo>
                <a:cubicBezTo>
                  <a:pt x="173612" y="32183"/>
                  <a:pt x="196364" y="31641"/>
                  <a:pt x="214489" y="22578"/>
                </a:cubicBezTo>
                <a:cubicBezTo>
                  <a:pt x="226624" y="16510"/>
                  <a:pt x="237066" y="7526"/>
                  <a:pt x="248355" y="0"/>
                </a:cubicBezTo>
                <a:cubicBezTo>
                  <a:pt x="267170" y="3763"/>
                  <a:pt x="286069" y="7127"/>
                  <a:pt x="304800" y="11289"/>
                </a:cubicBezTo>
                <a:cubicBezTo>
                  <a:pt x="319945" y="14655"/>
                  <a:pt x="337840" y="12886"/>
                  <a:pt x="349955" y="22578"/>
                </a:cubicBezTo>
                <a:cubicBezTo>
                  <a:pt x="359247" y="30011"/>
                  <a:pt x="352830" y="48030"/>
                  <a:pt x="361244" y="56444"/>
                </a:cubicBezTo>
                <a:cubicBezTo>
                  <a:pt x="398065" y="93264"/>
                  <a:pt x="432562" y="100423"/>
                  <a:pt x="474133" y="124178"/>
                </a:cubicBezTo>
                <a:cubicBezTo>
                  <a:pt x="485913" y="130910"/>
                  <a:pt x="496711" y="139230"/>
                  <a:pt x="508000" y="146756"/>
                </a:cubicBezTo>
                <a:cubicBezTo>
                  <a:pt x="511763" y="169334"/>
                  <a:pt x="532593" y="195863"/>
                  <a:pt x="519289" y="214489"/>
                </a:cubicBezTo>
                <a:cubicBezTo>
                  <a:pt x="505985" y="233115"/>
                  <a:pt x="463332" y="206151"/>
                  <a:pt x="451555" y="225778"/>
                </a:cubicBezTo>
                <a:cubicBezTo>
                  <a:pt x="439553" y="245781"/>
                  <a:pt x="508715" y="286461"/>
                  <a:pt x="519289" y="293511"/>
                </a:cubicBezTo>
                <a:cubicBezTo>
                  <a:pt x="526815" y="304800"/>
                  <a:pt x="544528" y="314074"/>
                  <a:pt x="541867" y="327378"/>
                </a:cubicBezTo>
                <a:cubicBezTo>
                  <a:pt x="537022" y="351603"/>
                  <a:pt x="457683" y="360018"/>
                  <a:pt x="451555" y="361244"/>
                </a:cubicBezTo>
                <a:cubicBezTo>
                  <a:pt x="462844" y="372533"/>
                  <a:pt x="473157" y="384890"/>
                  <a:pt x="485422" y="395111"/>
                </a:cubicBezTo>
                <a:cubicBezTo>
                  <a:pt x="495845" y="403797"/>
                  <a:pt x="527430" y="406835"/>
                  <a:pt x="519289" y="417689"/>
                </a:cubicBezTo>
                <a:cubicBezTo>
                  <a:pt x="505009" y="436728"/>
                  <a:pt x="451555" y="440267"/>
                  <a:pt x="451555" y="440267"/>
                </a:cubicBezTo>
                <a:cubicBezTo>
                  <a:pt x="480586" y="556392"/>
                  <a:pt x="478521" y="499860"/>
                  <a:pt x="462844" y="609600"/>
                </a:cubicBezTo>
                <a:cubicBezTo>
                  <a:pt x="440266" y="605837"/>
                  <a:pt x="417455" y="603276"/>
                  <a:pt x="395111" y="598311"/>
                </a:cubicBezTo>
                <a:cubicBezTo>
                  <a:pt x="383495" y="595730"/>
                  <a:pt x="370764" y="579882"/>
                  <a:pt x="361244" y="587022"/>
                </a:cubicBezTo>
                <a:cubicBezTo>
                  <a:pt x="348832" y="596331"/>
                  <a:pt x="356067" y="617917"/>
                  <a:pt x="349955" y="632178"/>
                </a:cubicBezTo>
                <a:cubicBezTo>
                  <a:pt x="334903" y="667299"/>
                  <a:pt x="323615" y="668553"/>
                  <a:pt x="293511" y="688622"/>
                </a:cubicBezTo>
                <a:cubicBezTo>
                  <a:pt x="282222" y="677333"/>
                  <a:pt x="268500" y="668039"/>
                  <a:pt x="259644" y="654756"/>
                </a:cubicBezTo>
                <a:cubicBezTo>
                  <a:pt x="253043" y="644855"/>
                  <a:pt x="256769" y="629303"/>
                  <a:pt x="248355" y="620889"/>
                </a:cubicBezTo>
                <a:cubicBezTo>
                  <a:pt x="239941" y="612475"/>
                  <a:pt x="225778" y="613363"/>
                  <a:pt x="214489" y="609600"/>
                </a:cubicBezTo>
                <a:cubicBezTo>
                  <a:pt x="206963" y="620889"/>
                  <a:pt x="197421" y="631069"/>
                  <a:pt x="191911" y="643467"/>
                </a:cubicBezTo>
                <a:cubicBezTo>
                  <a:pt x="182245" y="665215"/>
                  <a:pt x="169333" y="711200"/>
                  <a:pt x="169333" y="711200"/>
                </a:cubicBezTo>
                <a:cubicBezTo>
                  <a:pt x="161807" y="699911"/>
                  <a:pt x="152099" y="689804"/>
                  <a:pt x="146755" y="677333"/>
                </a:cubicBezTo>
                <a:cubicBezTo>
                  <a:pt x="140643" y="663073"/>
                  <a:pt x="150519" y="635941"/>
                  <a:pt x="135467" y="632178"/>
                </a:cubicBezTo>
                <a:cubicBezTo>
                  <a:pt x="119979" y="628306"/>
                  <a:pt x="113865" y="655824"/>
                  <a:pt x="101600" y="666044"/>
                </a:cubicBezTo>
                <a:cubicBezTo>
                  <a:pt x="72421" y="690360"/>
                  <a:pt x="67810" y="688596"/>
                  <a:pt x="33867" y="699911"/>
                </a:cubicBezTo>
                <a:cubicBezTo>
                  <a:pt x="26341" y="688622"/>
                  <a:pt x="13122" y="679487"/>
                  <a:pt x="11289" y="666044"/>
                </a:cubicBezTo>
                <a:cubicBezTo>
                  <a:pt x="1615" y="595106"/>
                  <a:pt x="0" y="451556"/>
                  <a:pt x="0" y="451556"/>
                </a:cubicBezTo>
                <a:lnTo>
                  <a:pt x="45155" y="474133"/>
                </a:lnTo>
                <a:lnTo>
                  <a:pt x="45155" y="462844"/>
                </a:lnTo>
                <a:lnTo>
                  <a:pt x="79022" y="496711"/>
                </a:lnTo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10"/>
          <p:cNvSpPr/>
          <p:nvPr/>
        </p:nvSpPr>
        <p:spPr>
          <a:xfrm>
            <a:off x="10995378" y="2235200"/>
            <a:ext cx="838109" cy="934614"/>
          </a:xfrm>
          <a:custGeom>
            <a:avLst/>
            <a:gdLst>
              <a:gd name="connsiteX0" fmla="*/ 11289 w 838109"/>
              <a:gd name="connsiteY0" fmla="*/ 349956 h 934614"/>
              <a:gd name="connsiteX1" fmla="*/ 11289 w 838109"/>
              <a:gd name="connsiteY1" fmla="*/ 349956 h 934614"/>
              <a:gd name="connsiteX2" fmla="*/ 90311 w 838109"/>
              <a:gd name="connsiteY2" fmla="*/ 417689 h 934614"/>
              <a:gd name="connsiteX3" fmla="*/ 248355 w 838109"/>
              <a:gd name="connsiteY3" fmla="*/ 428978 h 934614"/>
              <a:gd name="connsiteX4" fmla="*/ 259644 w 838109"/>
              <a:gd name="connsiteY4" fmla="*/ 519289 h 934614"/>
              <a:gd name="connsiteX5" fmla="*/ 349955 w 838109"/>
              <a:gd name="connsiteY5" fmla="*/ 553156 h 934614"/>
              <a:gd name="connsiteX6" fmla="*/ 474133 w 838109"/>
              <a:gd name="connsiteY6" fmla="*/ 541867 h 934614"/>
              <a:gd name="connsiteX7" fmla="*/ 519289 w 838109"/>
              <a:gd name="connsiteY7" fmla="*/ 553156 h 934614"/>
              <a:gd name="connsiteX8" fmla="*/ 496711 w 838109"/>
              <a:gd name="connsiteY8" fmla="*/ 767644 h 934614"/>
              <a:gd name="connsiteX9" fmla="*/ 474133 w 838109"/>
              <a:gd name="connsiteY9" fmla="*/ 801511 h 934614"/>
              <a:gd name="connsiteX10" fmla="*/ 440266 w 838109"/>
              <a:gd name="connsiteY10" fmla="*/ 824089 h 934614"/>
              <a:gd name="connsiteX11" fmla="*/ 417689 w 838109"/>
              <a:gd name="connsiteY11" fmla="*/ 880533 h 934614"/>
              <a:gd name="connsiteX12" fmla="*/ 587022 w 838109"/>
              <a:gd name="connsiteY12" fmla="*/ 903111 h 934614"/>
              <a:gd name="connsiteX13" fmla="*/ 620889 w 838109"/>
              <a:gd name="connsiteY13" fmla="*/ 891822 h 934614"/>
              <a:gd name="connsiteX14" fmla="*/ 654755 w 838109"/>
              <a:gd name="connsiteY14" fmla="*/ 869244 h 934614"/>
              <a:gd name="connsiteX15" fmla="*/ 801511 w 838109"/>
              <a:gd name="connsiteY15" fmla="*/ 880533 h 934614"/>
              <a:gd name="connsiteX16" fmla="*/ 835378 w 838109"/>
              <a:gd name="connsiteY16" fmla="*/ 891822 h 934614"/>
              <a:gd name="connsiteX17" fmla="*/ 824089 w 838109"/>
              <a:gd name="connsiteY17" fmla="*/ 857956 h 934614"/>
              <a:gd name="connsiteX18" fmla="*/ 790222 w 838109"/>
              <a:gd name="connsiteY18" fmla="*/ 824089 h 934614"/>
              <a:gd name="connsiteX19" fmla="*/ 767644 w 838109"/>
              <a:gd name="connsiteY19" fmla="*/ 790222 h 934614"/>
              <a:gd name="connsiteX20" fmla="*/ 745066 w 838109"/>
              <a:gd name="connsiteY20" fmla="*/ 699911 h 934614"/>
              <a:gd name="connsiteX21" fmla="*/ 733778 w 838109"/>
              <a:gd name="connsiteY21" fmla="*/ 666044 h 934614"/>
              <a:gd name="connsiteX22" fmla="*/ 711200 w 838109"/>
              <a:gd name="connsiteY22" fmla="*/ 564444 h 934614"/>
              <a:gd name="connsiteX23" fmla="*/ 688622 w 838109"/>
              <a:gd name="connsiteY23" fmla="*/ 428978 h 934614"/>
              <a:gd name="connsiteX24" fmla="*/ 654755 w 838109"/>
              <a:gd name="connsiteY24" fmla="*/ 383822 h 934614"/>
              <a:gd name="connsiteX25" fmla="*/ 598311 w 838109"/>
              <a:gd name="connsiteY25" fmla="*/ 293511 h 934614"/>
              <a:gd name="connsiteX26" fmla="*/ 587022 w 838109"/>
              <a:gd name="connsiteY26" fmla="*/ 259644 h 934614"/>
              <a:gd name="connsiteX27" fmla="*/ 541866 w 838109"/>
              <a:gd name="connsiteY27" fmla="*/ 191911 h 934614"/>
              <a:gd name="connsiteX28" fmla="*/ 530578 w 838109"/>
              <a:gd name="connsiteY28" fmla="*/ 158044 h 934614"/>
              <a:gd name="connsiteX29" fmla="*/ 508000 w 838109"/>
              <a:gd name="connsiteY29" fmla="*/ 124178 h 934614"/>
              <a:gd name="connsiteX30" fmla="*/ 485422 w 838109"/>
              <a:gd name="connsiteY30" fmla="*/ 22578 h 934614"/>
              <a:gd name="connsiteX31" fmla="*/ 451555 w 838109"/>
              <a:gd name="connsiteY31" fmla="*/ 0 h 934614"/>
              <a:gd name="connsiteX32" fmla="*/ 383822 w 838109"/>
              <a:gd name="connsiteY32" fmla="*/ 11289 h 934614"/>
              <a:gd name="connsiteX33" fmla="*/ 361244 w 838109"/>
              <a:gd name="connsiteY33" fmla="*/ 45156 h 934614"/>
              <a:gd name="connsiteX34" fmla="*/ 293511 w 838109"/>
              <a:gd name="connsiteY34" fmla="*/ 90311 h 934614"/>
              <a:gd name="connsiteX35" fmla="*/ 293511 w 838109"/>
              <a:gd name="connsiteY35" fmla="*/ 90311 h 934614"/>
              <a:gd name="connsiteX36" fmla="*/ 203200 w 838109"/>
              <a:gd name="connsiteY36" fmla="*/ 112889 h 934614"/>
              <a:gd name="connsiteX37" fmla="*/ 90311 w 838109"/>
              <a:gd name="connsiteY37" fmla="*/ 169333 h 934614"/>
              <a:gd name="connsiteX38" fmla="*/ 22578 w 838109"/>
              <a:gd name="connsiteY38" fmla="*/ 191911 h 934614"/>
              <a:gd name="connsiteX39" fmla="*/ 11289 w 838109"/>
              <a:gd name="connsiteY39" fmla="*/ 259644 h 934614"/>
              <a:gd name="connsiteX40" fmla="*/ 0 w 838109"/>
              <a:gd name="connsiteY40" fmla="*/ 417689 h 934614"/>
              <a:gd name="connsiteX41" fmla="*/ 11289 w 838109"/>
              <a:gd name="connsiteY41" fmla="*/ 349956 h 93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38109" h="934614">
                <a:moveTo>
                  <a:pt x="11289" y="349956"/>
                </a:moveTo>
                <a:lnTo>
                  <a:pt x="11289" y="349956"/>
                </a:lnTo>
                <a:cubicBezTo>
                  <a:pt x="37630" y="372534"/>
                  <a:pt x="57399" y="406718"/>
                  <a:pt x="90311" y="417689"/>
                </a:cubicBezTo>
                <a:cubicBezTo>
                  <a:pt x="140416" y="434391"/>
                  <a:pt x="203066" y="401805"/>
                  <a:pt x="248355" y="428978"/>
                </a:cubicBezTo>
                <a:cubicBezTo>
                  <a:pt x="274370" y="444587"/>
                  <a:pt x="248377" y="491121"/>
                  <a:pt x="259644" y="519289"/>
                </a:cubicBezTo>
                <a:cubicBezTo>
                  <a:pt x="269755" y="544566"/>
                  <a:pt x="336380" y="550441"/>
                  <a:pt x="349955" y="553156"/>
                </a:cubicBezTo>
                <a:cubicBezTo>
                  <a:pt x="391348" y="549393"/>
                  <a:pt x="432570" y="541867"/>
                  <a:pt x="474133" y="541867"/>
                </a:cubicBezTo>
                <a:cubicBezTo>
                  <a:pt x="489648" y="541867"/>
                  <a:pt x="516593" y="537877"/>
                  <a:pt x="519289" y="553156"/>
                </a:cubicBezTo>
                <a:cubicBezTo>
                  <a:pt x="521181" y="563875"/>
                  <a:pt x="524331" y="712406"/>
                  <a:pt x="496711" y="767644"/>
                </a:cubicBezTo>
                <a:cubicBezTo>
                  <a:pt x="490643" y="779779"/>
                  <a:pt x="483727" y="791917"/>
                  <a:pt x="474133" y="801511"/>
                </a:cubicBezTo>
                <a:cubicBezTo>
                  <a:pt x="464539" y="811105"/>
                  <a:pt x="451555" y="816563"/>
                  <a:pt x="440266" y="824089"/>
                </a:cubicBezTo>
                <a:cubicBezTo>
                  <a:pt x="432740" y="842904"/>
                  <a:pt x="419927" y="860393"/>
                  <a:pt x="417689" y="880533"/>
                </a:cubicBezTo>
                <a:cubicBezTo>
                  <a:pt x="406372" y="982390"/>
                  <a:pt x="535423" y="910482"/>
                  <a:pt x="587022" y="903111"/>
                </a:cubicBezTo>
                <a:cubicBezTo>
                  <a:pt x="598311" y="899348"/>
                  <a:pt x="610246" y="897144"/>
                  <a:pt x="620889" y="891822"/>
                </a:cubicBezTo>
                <a:cubicBezTo>
                  <a:pt x="633024" y="885754"/>
                  <a:pt x="641214" y="870090"/>
                  <a:pt x="654755" y="869244"/>
                </a:cubicBezTo>
                <a:cubicBezTo>
                  <a:pt x="703723" y="866183"/>
                  <a:pt x="752592" y="876770"/>
                  <a:pt x="801511" y="880533"/>
                </a:cubicBezTo>
                <a:cubicBezTo>
                  <a:pt x="812800" y="884296"/>
                  <a:pt x="826963" y="900236"/>
                  <a:pt x="835378" y="891822"/>
                </a:cubicBezTo>
                <a:cubicBezTo>
                  <a:pt x="843792" y="883408"/>
                  <a:pt x="830690" y="867857"/>
                  <a:pt x="824089" y="857956"/>
                </a:cubicBezTo>
                <a:cubicBezTo>
                  <a:pt x="815233" y="844672"/>
                  <a:pt x="800443" y="836354"/>
                  <a:pt x="790222" y="824089"/>
                </a:cubicBezTo>
                <a:cubicBezTo>
                  <a:pt x="781536" y="813666"/>
                  <a:pt x="773712" y="802357"/>
                  <a:pt x="767644" y="790222"/>
                </a:cubicBezTo>
                <a:cubicBezTo>
                  <a:pt x="754741" y="764417"/>
                  <a:pt x="751506" y="725674"/>
                  <a:pt x="745066" y="699911"/>
                </a:cubicBezTo>
                <a:cubicBezTo>
                  <a:pt x="742180" y="688367"/>
                  <a:pt x="737047" y="677486"/>
                  <a:pt x="733778" y="666044"/>
                </a:cubicBezTo>
                <a:cubicBezTo>
                  <a:pt x="726734" y="641390"/>
                  <a:pt x="714526" y="587728"/>
                  <a:pt x="711200" y="564444"/>
                </a:cubicBezTo>
                <a:cubicBezTo>
                  <a:pt x="708839" y="547918"/>
                  <a:pt x="707110" y="461332"/>
                  <a:pt x="688622" y="428978"/>
                </a:cubicBezTo>
                <a:cubicBezTo>
                  <a:pt x="679287" y="412642"/>
                  <a:pt x="663892" y="400269"/>
                  <a:pt x="654755" y="383822"/>
                </a:cubicBezTo>
                <a:cubicBezTo>
                  <a:pt x="601305" y="287610"/>
                  <a:pt x="666159" y="361359"/>
                  <a:pt x="598311" y="293511"/>
                </a:cubicBezTo>
                <a:cubicBezTo>
                  <a:pt x="594548" y="282222"/>
                  <a:pt x="592801" y="270046"/>
                  <a:pt x="587022" y="259644"/>
                </a:cubicBezTo>
                <a:cubicBezTo>
                  <a:pt x="573844" y="235924"/>
                  <a:pt x="541866" y="191911"/>
                  <a:pt x="541866" y="191911"/>
                </a:cubicBezTo>
                <a:cubicBezTo>
                  <a:pt x="538103" y="180622"/>
                  <a:pt x="535900" y="168687"/>
                  <a:pt x="530578" y="158044"/>
                </a:cubicBezTo>
                <a:cubicBezTo>
                  <a:pt x="524511" y="145909"/>
                  <a:pt x="512290" y="137049"/>
                  <a:pt x="508000" y="124178"/>
                </a:cubicBezTo>
                <a:cubicBezTo>
                  <a:pt x="507686" y="123237"/>
                  <a:pt x="497227" y="37334"/>
                  <a:pt x="485422" y="22578"/>
                </a:cubicBezTo>
                <a:cubicBezTo>
                  <a:pt x="476946" y="11983"/>
                  <a:pt x="462844" y="7526"/>
                  <a:pt x="451555" y="0"/>
                </a:cubicBezTo>
                <a:cubicBezTo>
                  <a:pt x="428977" y="3763"/>
                  <a:pt x="404295" y="1053"/>
                  <a:pt x="383822" y="11289"/>
                </a:cubicBezTo>
                <a:cubicBezTo>
                  <a:pt x="371687" y="17357"/>
                  <a:pt x="371455" y="36222"/>
                  <a:pt x="361244" y="45156"/>
                </a:cubicBezTo>
                <a:cubicBezTo>
                  <a:pt x="340823" y="63024"/>
                  <a:pt x="316089" y="75259"/>
                  <a:pt x="293511" y="90311"/>
                </a:cubicBezTo>
                <a:lnTo>
                  <a:pt x="293511" y="90311"/>
                </a:lnTo>
                <a:lnTo>
                  <a:pt x="203200" y="112889"/>
                </a:lnTo>
                <a:cubicBezTo>
                  <a:pt x="105508" y="178015"/>
                  <a:pt x="171539" y="144964"/>
                  <a:pt x="90311" y="169333"/>
                </a:cubicBezTo>
                <a:cubicBezTo>
                  <a:pt x="67516" y="176172"/>
                  <a:pt x="22578" y="191911"/>
                  <a:pt x="22578" y="191911"/>
                </a:cubicBezTo>
                <a:cubicBezTo>
                  <a:pt x="7719" y="236487"/>
                  <a:pt x="11289" y="213878"/>
                  <a:pt x="11289" y="259644"/>
                </a:cubicBezTo>
                <a:lnTo>
                  <a:pt x="0" y="417689"/>
                </a:lnTo>
                <a:lnTo>
                  <a:pt x="11289" y="34995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90904" y="141891"/>
            <a:ext cx="10528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Comix Heavy Cyr" panose="02000500000000000000" pitchFamily="2" charset="0"/>
              </a:rPr>
              <a:t>          </a:t>
            </a:r>
            <a:r>
              <a:rPr lang="ru-RU" sz="6000" dirty="0" smtClean="0">
                <a:solidFill>
                  <a:srgbClr val="FF1700"/>
                </a:solidFill>
                <a:latin typeface="Comix Heavy Cyr" panose="02000500000000000000" pitchFamily="2" charset="0"/>
              </a:rPr>
              <a:t>Найди</a:t>
            </a:r>
            <a:r>
              <a:rPr lang="ru-RU" sz="6000" dirty="0" smtClean="0">
                <a:solidFill>
                  <a:srgbClr val="FF0000"/>
                </a:solidFill>
                <a:latin typeface="Comix Heavy Cyr" panose="02000500000000000000" pitchFamily="2" charset="0"/>
              </a:rPr>
              <a:t> </a:t>
            </a:r>
            <a:r>
              <a:rPr lang="ru-RU" sz="6000" dirty="0" smtClean="0">
                <a:solidFill>
                  <a:srgbClr val="00A14E"/>
                </a:solidFill>
                <a:latin typeface="Comix Heavy Cyr" panose="02000500000000000000" pitchFamily="2" charset="0"/>
              </a:rPr>
              <a:t>10</a:t>
            </a:r>
            <a:r>
              <a:rPr lang="ru-RU" sz="6000" dirty="0" smtClean="0">
                <a:latin typeface="Comix Heavy Cyr" panose="02000500000000000000" pitchFamily="2" charset="0"/>
              </a:rPr>
              <a:t> </a:t>
            </a:r>
            <a:r>
              <a:rPr lang="ru-RU" sz="6000" dirty="0" smtClean="0">
                <a:solidFill>
                  <a:srgbClr val="FF1700"/>
                </a:solidFill>
                <a:latin typeface="Comix Heavy Cyr" panose="02000500000000000000" pitchFamily="2" charset="0"/>
              </a:rPr>
              <a:t>отличий</a:t>
            </a:r>
            <a:endParaRPr lang="ru-RU" sz="6000" dirty="0">
              <a:solidFill>
                <a:srgbClr val="FF1700"/>
              </a:solidFill>
              <a:latin typeface="Comix Heavy Cyr" panose="02000500000000000000" pitchFamily="2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10882486" y="5485995"/>
            <a:ext cx="437155" cy="606461"/>
          </a:xfrm>
          <a:prstGeom prst="upArrow">
            <a:avLst>
              <a:gd name="adj1" fmla="val 36341"/>
              <a:gd name="adj2" fmla="val 53065"/>
            </a:avLst>
          </a:prstGeom>
          <a:solidFill>
            <a:srgbClr val="FF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898912" y="6169839"/>
            <a:ext cx="229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x Heavy Cyr" panose="02000500000000000000" pitchFamily="2" charset="0"/>
              </a:rPr>
              <a:t>  </a:t>
            </a:r>
            <a:r>
              <a:rPr lang="ru-RU" sz="2800" dirty="0" smtClean="0">
                <a:latin typeface="Comix Heavy Cyr" panose="02000500000000000000" pitchFamily="2" charset="0"/>
              </a:rPr>
              <a:t>ИЩЕМ ТУТ</a:t>
            </a:r>
            <a:endParaRPr lang="ru-RU" sz="2800" dirty="0">
              <a:latin typeface="Comix Heavy Cyr" panose="02000500000000000000" pitchFamily="2" charset="0"/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178904" y="601181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4" y="6029187"/>
            <a:ext cx="576000" cy="577263"/>
          </a:xfrm>
          <a:prstGeom prst="rect">
            <a:avLst/>
          </a:prstGeom>
        </p:spPr>
      </p:pic>
      <p:sp>
        <p:nvSpPr>
          <p:cNvPr id="134" name="Овал 133"/>
          <p:cNvSpPr/>
          <p:nvPr/>
        </p:nvSpPr>
        <p:spPr>
          <a:xfrm>
            <a:off x="991704" y="601181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5" name="Рисунок 1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4" y="6029187"/>
            <a:ext cx="576000" cy="577263"/>
          </a:xfrm>
          <a:prstGeom prst="rect">
            <a:avLst/>
          </a:prstGeom>
        </p:spPr>
      </p:pic>
      <p:sp>
        <p:nvSpPr>
          <p:cNvPr id="137" name="Овал 136"/>
          <p:cNvSpPr/>
          <p:nvPr/>
        </p:nvSpPr>
        <p:spPr>
          <a:xfrm>
            <a:off x="1804504" y="601181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8" name="Рисунок 1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04" y="6029187"/>
            <a:ext cx="576000" cy="577263"/>
          </a:xfrm>
          <a:prstGeom prst="rect">
            <a:avLst/>
          </a:prstGeom>
        </p:spPr>
      </p:pic>
      <p:sp>
        <p:nvSpPr>
          <p:cNvPr id="140" name="Овал 139"/>
          <p:cNvSpPr/>
          <p:nvPr/>
        </p:nvSpPr>
        <p:spPr>
          <a:xfrm>
            <a:off x="2617304" y="601181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04" y="6029187"/>
            <a:ext cx="576000" cy="577263"/>
          </a:xfrm>
          <a:prstGeom prst="rect">
            <a:avLst/>
          </a:prstGeom>
        </p:spPr>
      </p:pic>
      <p:sp>
        <p:nvSpPr>
          <p:cNvPr id="143" name="Овал 142"/>
          <p:cNvSpPr/>
          <p:nvPr/>
        </p:nvSpPr>
        <p:spPr>
          <a:xfrm>
            <a:off x="3430104" y="601181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4" name="Рисунок 1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04" y="6029187"/>
            <a:ext cx="576000" cy="577263"/>
          </a:xfrm>
          <a:prstGeom prst="rect">
            <a:avLst/>
          </a:prstGeom>
        </p:spPr>
      </p:pic>
      <p:sp>
        <p:nvSpPr>
          <p:cNvPr id="146" name="Овал 145"/>
          <p:cNvSpPr/>
          <p:nvPr/>
        </p:nvSpPr>
        <p:spPr>
          <a:xfrm>
            <a:off x="4242904" y="601181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7" name="Рисунок 1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04" y="6029187"/>
            <a:ext cx="576000" cy="577263"/>
          </a:xfrm>
          <a:prstGeom prst="rect">
            <a:avLst/>
          </a:prstGeom>
        </p:spPr>
      </p:pic>
      <p:sp>
        <p:nvSpPr>
          <p:cNvPr id="149" name="Овал 148"/>
          <p:cNvSpPr/>
          <p:nvPr/>
        </p:nvSpPr>
        <p:spPr>
          <a:xfrm>
            <a:off x="5055704" y="601181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0" name="Рисунок 1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04" y="6029187"/>
            <a:ext cx="576000" cy="577263"/>
          </a:xfrm>
          <a:prstGeom prst="rect">
            <a:avLst/>
          </a:prstGeom>
        </p:spPr>
      </p:pic>
      <p:sp>
        <p:nvSpPr>
          <p:cNvPr id="152" name="Овал 151"/>
          <p:cNvSpPr/>
          <p:nvPr/>
        </p:nvSpPr>
        <p:spPr>
          <a:xfrm>
            <a:off x="5868504" y="601181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" name="Рисунок 1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04" y="6029187"/>
            <a:ext cx="576000" cy="577263"/>
          </a:xfrm>
          <a:prstGeom prst="rect">
            <a:avLst/>
          </a:prstGeom>
        </p:spPr>
      </p:pic>
      <p:sp>
        <p:nvSpPr>
          <p:cNvPr id="155" name="Овал 154"/>
          <p:cNvSpPr/>
          <p:nvPr/>
        </p:nvSpPr>
        <p:spPr>
          <a:xfrm>
            <a:off x="6681304" y="601181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6" name="Рисунок 1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04" y="6029187"/>
            <a:ext cx="576000" cy="577263"/>
          </a:xfrm>
          <a:prstGeom prst="rect">
            <a:avLst/>
          </a:prstGeom>
        </p:spPr>
      </p:pic>
      <p:sp>
        <p:nvSpPr>
          <p:cNvPr id="158" name="Овал 157"/>
          <p:cNvSpPr/>
          <p:nvPr/>
        </p:nvSpPr>
        <p:spPr>
          <a:xfrm>
            <a:off x="7494104" y="601181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Рисунок 1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04" y="6029187"/>
            <a:ext cx="576000" cy="5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64669" y="5813375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9" y="5830744"/>
            <a:ext cx="576000" cy="577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1"/>
          <a:stretch/>
        </p:blipFill>
        <p:spPr>
          <a:xfrm>
            <a:off x="-1" y="1484313"/>
            <a:ext cx="6043827" cy="3924300"/>
          </a:xfrm>
          <a:prstGeom prst="rect">
            <a:avLst/>
          </a:prstGeom>
        </p:spPr>
      </p:pic>
      <p:sp>
        <p:nvSpPr>
          <p:cNvPr id="8" name="Стрелка вверх 7"/>
          <p:cNvSpPr/>
          <p:nvPr/>
        </p:nvSpPr>
        <p:spPr>
          <a:xfrm>
            <a:off x="10459706" y="5529821"/>
            <a:ext cx="437155" cy="606461"/>
          </a:xfrm>
          <a:prstGeom prst="upArrow">
            <a:avLst>
              <a:gd name="adj1" fmla="val 36341"/>
              <a:gd name="adj2" fmla="val 53065"/>
            </a:avLst>
          </a:prstGeom>
          <a:solidFill>
            <a:srgbClr val="FF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365" y="6049699"/>
            <a:ext cx="2389839" cy="7559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4"/>
          <a:stretch/>
        </p:blipFill>
        <p:spPr>
          <a:xfrm>
            <a:off x="6196071" y="1484313"/>
            <a:ext cx="5995929" cy="3924300"/>
          </a:xfrm>
          <a:prstGeom prst="rect">
            <a:avLst/>
          </a:prstGeom>
        </p:spPr>
      </p:pic>
      <p:sp>
        <p:nvSpPr>
          <p:cNvPr id="37" name="1"/>
          <p:cNvSpPr/>
          <p:nvPr/>
        </p:nvSpPr>
        <p:spPr>
          <a:xfrm rot="2029430">
            <a:off x="7215060" y="4544799"/>
            <a:ext cx="725864" cy="273122"/>
          </a:xfrm>
          <a:prstGeom prst="ellipse">
            <a:avLst/>
          </a:pr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2"/>
          <p:cNvSpPr/>
          <p:nvPr/>
        </p:nvSpPr>
        <p:spPr>
          <a:xfrm>
            <a:off x="8031637" y="3949831"/>
            <a:ext cx="688157" cy="832117"/>
          </a:xfrm>
          <a:custGeom>
            <a:avLst/>
            <a:gdLst>
              <a:gd name="connsiteX0" fmla="*/ 150829 w 688157"/>
              <a:gd name="connsiteY0" fmla="*/ 282804 h 832117"/>
              <a:gd name="connsiteX1" fmla="*/ 150829 w 688157"/>
              <a:gd name="connsiteY1" fmla="*/ 282804 h 832117"/>
              <a:gd name="connsiteX2" fmla="*/ 84841 w 688157"/>
              <a:gd name="connsiteY2" fmla="*/ 329938 h 832117"/>
              <a:gd name="connsiteX3" fmla="*/ 56561 w 688157"/>
              <a:gd name="connsiteY3" fmla="*/ 339365 h 832117"/>
              <a:gd name="connsiteX4" fmla="*/ 47134 w 688157"/>
              <a:gd name="connsiteY4" fmla="*/ 311084 h 832117"/>
              <a:gd name="connsiteX5" fmla="*/ 18854 w 688157"/>
              <a:gd name="connsiteY5" fmla="*/ 273377 h 832117"/>
              <a:gd name="connsiteX6" fmla="*/ 0 w 688157"/>
              <a:gd name="connsiteY6" fmla="*/ 245097 h 832117"/>
              <a:gd name="connsiteX7" fmla="*/ 28281 w 688157"/>
              <a:gd name="connsiteY7" fmla="*/ 141402 h 832117"/>
              <a:gd name="connsiteX8" fmla="*/ 84841 w 688157"/>
              <a:gd name="connsiteY8" fmla="*/ 122548 h 832117"/>
              <a:gd name="connsiteX9" fmla="*/ 113122 w 688157"/>
              <a:gd name="connsiteY9" fmla="*/ 113121 h 832117"/>
              <a:gd name="connsiteX10" fmla="*/ 122549 w 688157"/>
              <a:gd name="connsiteY10" fmla="*/ 56561 h 832117"/>
              <a:gd name="connsiteX11" fmla="*/ 179109 w 688157"/>
              <a:gd name="connsiteY11" fmla="*/ 18853 h 832117"/>
              <a:gd name="connsiteX12" fmla="*/ 207390 w 688157"/>
              <a:gd name="connsiteY12" fmla="*/ 0 h 832117"/>
              <a:gd name="connsiteX13" fmla="*/ 292231 w 688157"/>
              <a:gd name="connsiteY13" fmla="*/ 9427 h 832117"/>
              <a:gd name="connsiteX14" fmla="*/ 301658 w 688157"/>
              <a:gd name="connsiteY14" fmla="*/ 65987 h 832117"/>
              <a:gd name="connsiteX15" fmla="*/ 311085 w 688157"/>
              <a:gd name="connsiteY15" fmla="*/ 94268 h 832117"/>
              <a:gd name="connsiteX16" fmla="*/ 292231 w 688157"/>
              <a:gd name="connsiteY16" fmla="*/ 131975 h 832117"/>
              <a:gd name="connsiteX17" fmla="*/ 320512 w 688157"/>
              <a:gd name="connsiteY17" fmla="*/ 141402 h 832117"/>
              <a:gd name="connsiteX18" fmla="*/ 367646 w 688157"/>
              <a:gd name="connsiteY18" fmla="*/ 131975 h 832117"/>
              <a:gd name="connsiteX19" fmla="*/ 527901 w 688157"/>
              <a:gd name="connsiteY19" fmla="*/ 141402 h 832117"/>
              <a:gd name="connsiteX20" fmla="*/ 584462 w 688157"/>
              <a:gd name="connsiteY20" fmla="*/ 160255 h 832117"/>
              <a:gd name="connsiteX21" fmla="*/ 612742 w 688157"/>
              <a:gd name="connsiteY21" fmla="*/ 179109 h 832117"/>
              <a:gd name="connsiteX22" fmla="*/ 641023 w 688157"/>
              <a:gd name="connsiteY22" fmla="*/ 188536 h 832117"/>
              <a:gd name="connsiteX23" fmla="*/ 669303 w 688157"/>
              <a:gd name="connsiteY23" fmla="*/ 216816 h 832117"/>
              <a:gd name="connsiteX24" fmla="*/ 678730 w 688157"/>
              <a:gd name="connsiteY24" fmla="*/ 254523 h 832117"/>
              <a:gd name="connsiteX25" fmla="*/ 688157 w 688157"/>
              <a:gd name="connsiteY25" fmla="*/ 282804 h 832117"/>
              <a:gd name="connsiteX26" fmla="*/ 678730 w 688157"/>
              <a:gd name="connsiteY26" fmla="*/ 461913 h 832117"/>
              <a:gd name="connsiteX27" fmla="*/ 650450 w 688157"/>
              <a:gd name="connsiteY27" fmla="*/ 452486 h 832117"/>
              <a:gd name="connsiteX28" fmla="*/ 622169 w 688157"/>
              <a:gd name="connsiteY28" fmla="*/ 433633 h 832117"/>
              <a:gd name="connsiteX29" fmla="*/ 612742 w 688157"/>
              <a:gd name="connsiteY29" fmla="*/ 461913 h 832117"/>
              <a:gd name="connsiteX30" fmla="*/ 603316 w 688157"/>
              <a:gd name="connsiteY30" fmla="*/ 603315 h 832117"/>
              <a:gd name="connsiteX31" fmla="*/ 537328 w 688157"/>
              <a:gd name="connsiteY31" fmla="*/ 688156 h 832117"/>
              <a:gd name="connsiteX32" fmla="*/ 499621 w 688157"/>
              <a:gd name="connsiteY32" fmla="*/ 697583 h 832117"/>
              <a:gd name="connsiteX33" fmla="*/ 424206 w 688157"/>
              <a:gd name="connsiteY33" fmla="*/ 716437 h 832117"/>
              <a:gd name="connsiteX34" fmla="*/ 414780 w 688157"/>
              <a:gd name="connsiteY34" fmla="*/ 735290 h 832117"/>
              <a:gd name="connsiteX35" fmla="*/ 443060 w 688157"/>
              <a:gd name="connsiteY35" fmla="*/ 744717 h 832117"/>
              <a:gd name="connsiteX36" fmla="*/ 433633 w 688157"/>
              <a:gd name="connsiteY36" fmla="*/ 820132 h 832117"/>
              <a:gd name="connsiteX37" fmla="*/ 377072 w 688157"/>
              <a:gd name="connsiteY37" fmla="*/ 810705 h 832117"/>
              <a:gd name="connsiteX38" fmla="*/ 348792 w 688157"/>
              <a:gd name="connsiteY38" fmla="*/ 782424 h 832117"/>
              <a:gd name="connsiteX39" fmla="*/ 311085 w 688157"/>
              <a:gd name="connsiteY39" fmla="*/ 725864 h 832117"/>
              <a:gd name="connsiteX40" fmla="*/ 282804 w 688157"/>
              <a:gd name="connsiteY40" fmla="*/ 707010 h 832117"/>
              <a:gd name="connsiteX41" fmla="*/ 254524 w 688157"/>
              <a:gd name="connsiteY41" fmla="*/ 735290 h 832117"/>
              <a:gd name="connsiteX42" fmla="*/ 245097 w 688157"/>
              <a:gd name="connsiteY42" fmla="*/ 763571 h 832117"/>
              <a:gd name="connsiteX43" fmla="*/ 207390 w 688157"/>
              <a:gd name="connsiteY43" fmla="*/ 782424 h 832117"/>
              <a:gd name="connsiteX44" fmla="*/ 160256 w 688157"/>
              <a:gd name="connsiteY44" fmla="*/ 772998 h 832117"/>
              <a:gd name="connsiteX45" fmla="*/ 150829 w 688157"/>
              <a:gd name="connsiteY45" fmla="*/ 744717 h 832117"/>
              <a:gd name="connsiteX46" fmla="*/ 122549 w 688157"/>
              <a:gd name="connsiteY46" fmla="*/ 707010 h 832117"/>
              <a:gd name="connsiteX47" fmla="*/ 141402 w 688157"/>
              <a:gd name="connsiteY47" fmla="*/ 603315 h 832117"/>
              <a:gd name="connsiteX48" fmla="*/ 169683 w 688157"/>
              <a:gd name="connsiteY48" fmla="*/ 575035 h 832117"/>
              <a:gd name="connsiteX49" fmla="*/ 131975 w 688157"/>
              <a:gd name="connsiteY49" fmla="*/ 433633 h 832117"/>
              <a:gd name="connsiteX50" fmla="*/ 122549 w 688157"/>
              <a:gd name="connsiteY50" fmla="*/ 395926 h 832117"/>
              <a:gd name="connsiteX51" fmla="*/ 150829 w 688157"/>
              <a:gd name="connsiteY51" fmla="*/ 282804 h 83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8157" h="832117">
                <a:moveTo>
                  <a:pt x="150829" y="282804"/>
                </a:moveTo>
                <a:lnTo>
                  <a:pt x="150829" y="282804"/>
                </a:lnTo>
                <a:cubicBezTo>
                  <a:pt x="128833" y="298515"/>
                  <a:pt x="108020" y="316031"/>
                  <a:pt x="84841" y="329938"/>
                </a:cubicBezTo>
                <a:cubicBezTo>
                  <a:pt x="76320" y="335050"/>
                  <a:pt x="65449" y="343809"/>
                  <a:pt x="56561" y="339365"/>
                </a:cubicBezTo>
                <a:cubicBezTo>
                  <a:pt x="47673" y="334921"/>
                  <a:pt x="52064" y="319712"/>
                  <a:pt x="47134" y="311084"/>
                </a:cubicBezTo>
                <a:cubicBezTo>
                  <a:pt x="39339" y="297443"/>
                  <a:pt x="27986" y="286162"/>
                  <a:pt x="18854" y="273377"/>
                </a:cubicBezTo>
                <a:cubicBezTo>
                  <a:pt x="12269" y="264158"/>
                  <a:pt x="6285" y="254524"/>
                  <a:pt x="0" y="245097"/>
                </a:cubicBezTo>
                <a:cubicBezTo>
                  <a:pt x="2102" y="228277"/>
                  <a:pt x="-722" y="159529"/>
                  <a:pt x="28281" y="141402"/>
                </a:cubicBezTo>
                <a:cubicBezTo>
                  <a:pt x="45133" y="130869"/>
                  <a:pt x="65988" y="128833"/>
                  <a:pt x="84841" y="122548"/>
                </a:cubicBezTo>
                <a:lnTo>
                  <a:pt x="113122" y="113121"/>
                </a:lnTo>
                <a:cubicBezTo>
                  <a:pt x="116264" y="94268"/>
                  <a:pt x="111588" y="72219"/>
                  <a:pt x="122549" y="56561"/>
                </a:cubicBezTo>
                <a:cubicBezTo>
                  <a:pt x="135543" y="37998"/>
                  <a:pt x="160255" y="31422"/>
                  <a:pt x="179109" y="18853"/>
                </a:cubicBezTo>
                <a:lnTo>
                  <a:pt x="207390" y="0"/>
                </a:lnTo>
                <a:lnTo>
                  <a:pt x="292231" y="9427"/>
                </a:lnTo>
                <a:cubicBezTo>
                  <a:pt x="307889" y="20388"/>
                  <a:pt x="297512" y="47329"/>
                  <a:pt x="301658" y="65987"/>
                </a:cubicBezTo>
                <a:cubicBezTo>
                  <a:pt x="303814" y="75687"/>
                  <a:pt x="307943" y="84841"/>
                  <a:pt x="311085" y="94268"/>
                </a:cubicBezTo>
                <a:cubicBezTo>
                  <a:pt x="304800" y="106837"/>
                  <a:pt x="289475" y="118195"/>
                  <a:pt x="292231" y="131975"/>
                </a:cubicBezTo>
                <a:cubicBezTo>
                  <a:pt x="294180" y="141719"/>
                  <a:pt x="310575" y="141402"/>
                  <a:pt x="320512" y="141402"/>
                </a:cubicBezTo>
                <a:cubicBezTo>
                  <a:pt x="336534" y="141402"/>
                  <a:pt x="351935" y="135117"/>
                  <a:pt x="367646" y="131975"/>
                </a:cubicBezTo>
                <a:cubicBezTo>
                  <a:pt x="421064" y="135117"/>
                  <a:pt x="474840" y="134481"/>
                  <a:pt x="527901" y="141402"/>
                </a:cubicBezTo>
                <a:cubicBezTo>
                  <a:pt x="547608" y="143972"/>
                  <a:pt x="584462" y="160255"/>
                  <a:pt x="584462" y="160255"/>
                </a:cubicBezTo>
                <a:cubicBezTo>
                  <a:pt x="593889" y="166540"/>
                  <a:pt x="602609" y="174042"/>
                  <a:pt x="612742" y="179109"/>
                </a:cubicBezTo>
                <a:cubicBezTo>
                  <a:pt x="621630" y="183553"/>
                  <a:pt x="632755" y="183024"/>
                  <a:pt x="641023" y="188536"/>
                </a:cubicBezTo>
                <a:cubicBezTo>
                  <a:pt x="652115" y="195931"/>
                  <a:pt x="659876" y="207389"/>
                  <a:pt x="669303" y="216816"/>
                </a:cubicBezTo>
                <a:cubicBezTo>
                  <a:pt x="672445" y="229385"/>
                  <a:pt x="675171" y="242066"/>
                  <a:pt x="678730" y="254523"/>
                </a:cubicBezTo>
                <a:cubicBezTo>
                  <a:pt x="681460" y="264078"/>
                  <a:pt x="688157" y="272867"/>
                  <a:pt x="688157" y="282804"/>
                </a:cubicBezTo>
                <a:cubicBezTo>
                  <a:pt x="688157" y="342590"/>
                  <a:pt x="681872" y="402210"/>
                  <a:pt x="678730" y="461913"/>
                </a:cubicBezTo>
                <a:cubicBezTo>
                  <a:pt x="669303" y="458771"/>
                  <a:pt x="659338" y="456930"/>
                  <a:pt x="650450" y="452486"/>
                </a:cubicBezTo>
                <a:cubicBezTo>
                  <a:pt x="640316" y="447419"/>
                  <a:pt x="633160" y="430885"/>
                  <a:pt x="622169" y="433633"/>
                </a:cubicBezTo>
                <a:cubicBezTo>
                  <a:pt x="612529" y="436043"/>
                  <a:pt x="615884" y="452486"/>
                  <a:pt x="612742" y="461913"/>
                </a:cubicBezTo>
                <a:cubicBezTo>
                  <a:pt x="609600" y="509047"/>
                  <a:pt x="614257" y="557361"/>
                  <a:pt x="603316" y="603315"/>
                </a:cubicBezTo>
                <a:cubicBezTo>
                  <a:pt x="600668" y="614436"/>
                  <a:pt x="556653" y="677113"/>
                  <a:pt x="537328" y="688156"/>
                </a:cubicBezTo>
                <a:cubicBezTo>
                  <a:pt x="526079" y="694584"/>
                  <a:pt x="512078" y="694024"/>
                  <a:pt x="499621" y="697583"/>
                </a:cubicBezTo>
                <a:cubicBezTo>
                  <a:pt x="431986" y="716908"/>
                  <a:pt x="520030" y="697272"/>
                  <a:pt x="424206" y="716437"/>
                </a:cubicBezTo>
                <a:cubicBezTo>
                  <a:pt x="348202" y="773439"/>
                  <a:pt x="390788" y="735290"/>
                  <a:pt x="414780" y="735290"/>
                </a:cubicBezTo>
                <a:cubicBezTo>
                  <a:pt x="424717" y="735290"/>
                  <a:pt x="433633" y="741575"/>
                  <a:pt x="443060" y="744717"/>
                </a:cubicBezTo>
                <a:cubicBezTo>
                  <a:pt x="439918" y="769855"/>
                  <a:pt x="443922" y="796982"/>
                  <a:pt x="433633" y="820132"/>
                </a:cubicBezTo>
                <a:cubicBezTo>
                  <a:pt x="420599" y="849459"/>
                  <a:pt x="383982" y="816463"/>
                  <a:pt x="377072" y="810705"/>
                </a:cubicBezTo>
                <a:cubicBezTo>
                  <a:pt x="366830" y="802170"/>
                  <a:pt x="356977" y="792947"/>
                  <a:pt x="348792" y="782424"/>
                </a:cubicBezTo>
                <a:cubicBezTo>
                  <a:pt x="334881" y="764538"/>
                  <a:pt x="329938" y="738433"/>
                  <a:pt x="311085" y="725864"/>
                </a:cubicBezTo>
                <a:lnTo>
                  <a:pt x="282804" y="707010"/>
                </a:lnTo>
                <a:cubicBezTo>
                  <a:pt x="273377" y="716437"/>
                  <a:pt x="261919" y="724198"/>
                  <a:pt x="254524" y="735290"/>
                </a:cubicBezTo>
                <a:cubicBezTo>
                  <a:pt x="249012" y="743558"/>
                  <a:pt x="252123" y="756545"/>
                  <a:pt x="245097" y="763571"/>
                </a:cubicBezTo>
                <a:cubicBezTo>
                  <a:pt x="235160" y="773508"/>
                  <a:pt x="219959" y="776140"/>
                  <a:pt x="207390" y="782424"/>
                </a:cubicBezTo>
                <a:cubicBezTo>
                  <a:pt x="191679" y="779282"/>
                  <a:pt x="173588" y="781886"/>
                  <a:pt x="160256" y="772998"/>
                </a:cubicBezTo>
                <a:cubicBezTo>
                  <a:pt x="151988" y="767486"/>
                  <a:pt x="155759" y="753345"/>
                  <a:pt x="150829" y="744717"/>
                </a:cubicBezTo>
                <a:cubicBezTo>
                  <a:pt x="143034" y="731076"/>
                  <a:pt x="131976" y="719579"/>
                  <a:pt x="122549" y="707010"/>
                </a:cubicBezTo>
                <a:cubicBezTo>
                  <a:pt x="128833" y="672445"/>
                  <a:pt x="129586" y="636400"/>
                  <a:pt x="141402" y="603315"/>
                </a:cubicBezTo>
                <a:cubicBezTo>
                  <a:pt x="145886" y="590760"/>
                  <a:pt x="168796" y="588337"/>
                  <a:pt x="169683" y="575035"/>
                </a:cubicBezTo>
                <a:cubicBezTo>
                  <a:pt x="175333" y="490286"/>
                  <a:pt x="164220" y="481999"/>
                  <a:pt x="131975" y="433633"/>
                </a:cubicBezTo>
                <a:cubicBezTo>
                  <a:pt x="128833" y="421064"/>
                  <a:pt x="122549" y="408882"/>
                  <a:pt x="122549" y="395926"/>
                </a:cubicBezTo>
                <a:cubicBezTo>
                  <a:pt x="122549" y="334134"/>
                  <a:pt x="146116" y="301658"/>
                  <a:pt x="150829" y="282804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3"/>
          <p:cNvSpPr/>
          <p:nvPr/>
        </p:nvSpPr>
        <p:spPr>
          <a:xfrm>
            <a:off x="8088180" y="1593130"/>
            <a:ext cx="576859" cy="1442301"/>
          </a:xfrm>
          <a:custGeom>
            <a:avLst/>
            <a:gdLst>
              <a:gd name="connsiteX0" fmla="*/ 141420 w 576859"/>
              <a:gd name="connsiteY0" fmla="*/ 386499 h 1442301"/>
              <a:gd name="connsiteX1" fmla="*/ 141420 w 576859"/>
              <a:gd name="connsiteY1" fmla="*/ 386499 h 1442301"/>
              <a:gd name="connsiteX2" fmla="*/ 66006 w 576859"/>
              <a:gd name="connsiteY2" fmla="*/ 358218 h 1442301"/>
              <a:gd name="connsiteX3" fmla="*/ 37725 w 576859"/>
              <a:gd name="connsiteY3" fmla="*/ 339365 h 1442301"/>
              <a:gd name="connsiteX4" fmla="*/ 28298 w 576859"/>
              <a:gd name="connsiteY4" fmla="*/ 282804 h 1442301"/>
              <a:gd name="connsiteX5" fmla="*/ 18872 w 576859"/>
              <a:gd name="connsiteY5" fmla="*/ 254524 h 1442301"/>
              <a:gd name="connsiteX6" fmla="*/ 18 w 576859"/>
              <a:gd name="connsiteY6" fmla="*/ 94268 h 1442301"/>
              <a:gd name="connsiteX7" fmla="*/ 18872 w 576859"/>
              <a:gd name="connsiteY7" fmla="*/ 56561 h 1442301"/>
              <a:gd name="connsiteX8" fmla="*/ 113140 w 576859"/>
              <a:gd name="connsiteY8" fmla="*/ 113122 h 1442301"/>
              <a:gd name="connsiteX9" fmla="*/ 160274 w 576859"/>
              <a:gd name="connsiteY9" fmla="*/ 103695 h 1442301"/>
              <a:gd name="connsiteX10" fmla="*/ 188554 w 576859"/>
              <a:gd name="connsiteY10" fmla="*/ 84841 h 1442301"/>
              <a:gd name="connsiteX11" fmla="*/ 235688 w 576859"/>
              <a:gd name="connsiteY11" fmla="*/ 28280 h 1442301"/>
              <a:gd name="connsiteX12" fmla="*/ 292249 w 576859"/>
              <a:gd name="connsiteY12" fmla="*/ 0 h 1442301"/>
              <a:gd name="connsiteX13" fmla="*/ 273395 w 576859"/>
              <a:gd name="connsiteY13" fmla="*/ 160256 h 1442301"/>
              <a:gd name="connsiteX14" fmla="*/ 254542 w 576859"/>
              <a:gd name="connsiteY14" fmla="*/ 273377 h 1442301"/>
              <a:gd name="connsiteX15" fmla="*/ 263968 w 576859"/>
              <a:gd name="connsiteY15" fmla="*/ 414779 h 1442301"/>
              <a:gd name="connsiteX16" fmla="*/ 320529 w 576859"/>
              <a:gd name="connsiteY16" fmla="*/ 433633 h 1442301"/>
              <a:gd name="connsiteX17" fmla="*/ 339383 w 576859"/>
              <a:gd name="connsiteY17" fmla="*/ 461913 h 1442301"/>
              <a:gd name="connsiteX18" fmla="*/ 367663 w 576859"/>
              <a:gd name="connsiteY18" fmla="*/ 490194 h 1442301"/>
              <a:gd name="connsiteX19" fmla="*/ 377090 w 576859"/>
              <a:gd name="connsiteY19" fmla="*/ 518474 h 1442301"/>
              <a:gd name="connsiteX20" fmla="*/ 433651 w 576859"/>
              <a:gd name="connsiteY20" fmla="*/ 556181 h 1442301"/>
              <a:gd name="connsiteX21" fmla="*/ 518492 w 576859"/>
              <a:gd name="connsiteY21" fmla="*/ 584462 h 1442301"/>
              <a:gd name="connsiteX22" fmla="*/ 546773 w 576859"/>
              <a:gd name="connsiteY22" fmla="*/ 546755 h 1442301"/>
              <a:gd name="connsiteX23" fmla="*/ 575053 w 576859"/>
              <a:gd name="connsiteY23" fmla="*/ 537328 h 1442301"/>
              <a:gd name="connsiteX24" fmla="*/ 565626 w 576859"/>
              <a:gd name="connsiteY24" fmla="*/ 848412 h 1442301"/>
              <a:gd name="connsiteX25" fmla="*/ 490212 w 576859"/>
              <a:gd name="connsiteY25" fmla="*/ 838985 h 1442301"/>
              <a:gd name="connsiteX26" fmla="*/ 433651 w 576859"/>
              <a:gd name="connsiteY26" fmla="*/ 791851 h 1442301"/>
              <a:gd name="connsiteX27" fmla="*/ 395944 w 576859"/>
              <a:gd name="connsiteY27" fmla="*/ 801278 h 1442301"/>
              <a:gd name="connsiteX28" fmla="*/ 358236 w 576859"/>
              <a:gd name="connsiteY28" fmla="*/ 867266 h 1442301"/>
              <a:gd name="connsiteX29" fmla="*/ 348810 w 576859"/>
              <a:gd name="connsiteY29" fmla="*/ 914400 h 1442301"/>
              <a:gd name="connsiteX30" fmla="*/ 339383 w 576859"/>
              <a:gd name="connsiteY30" fmla="*/ 989814 h 1442301"/>
              <a:gd name="connsiteX31" fmla="*/ 367663 w 576859"/>
              <a:gd name="connsiteY31" fmla="*/ 1008668 h 1442301"/>
              <a:gd name="connsiteX32" fmla="*/ 386517 w 576859"/>
              <a:gd name="connsiteY32" fmla="*/ 1036948 h 1442301"/>
              <a:gd name="connsiteX33" fmla="*/ 414797 w 576859"/>
              <a:gd name="connsiteY33" fmla="*/ 1046375 h 1442301"/>
              <a:gd name="connsiteX34" fmla="*/ 424224 w 576859"/>
              <a:gd name="connsiteY34" fmla="*/ 1102936 h 1442301"/>
              <a:gd name="connsiteX35" fmla="*/ 443078 w 576859"/>
              <a:gd name="connsiteY35" fmla="*/ 1159497 h 1442301"/>
              <a:gd name="connsiteX36" fmla="*/ 452505 w 576859"/>
              <a:gd name="connsiteY36" fmla="*/ 1187777 h 1442301"/>
              <a:gd name="connsiteX37" fmla="*/ 443078 w 576859"/>
              <a:gd name="connsiteY37" fmla="*/ 1216058 h 1442301"/>
              <a:gd name="connsiteX38" fmla="*/ 367663 w 576859"/>
              <a:gd name="connsiteY38" fmla="*/ 1178350 h 1442301"/>
              <a:gd name="connsiteX39" fmla="*/ 358236 w 576859"/>
              <a:gd name="connsiteY39" fmla="*/ 1263192 h 1442301"/>
              <a:gd name="connsiteX40" fmla="*/ 320529 w 576859"/>
              <a:gd name="connsiteY40" fmla="*/ 1442301 h 1442301"/>
              <a:gd name="connsiteX41" fmla="*/ 273395 w 576859"/>
              <a:gd name="connsiteY41" fmla="*/ 1395167 h 1442301"/>
              <a:gd name="connsiteX42" fmla="*/ 245115 w 576859"/>
              <a:gd name="connsiteY42" fmla="*/ 1366886 h 1442301"/>
              <a:gd name="connsiteX43" fmla="*/ 207408 w 576859"/>
              <a:gd name="connsiteY43" fmla="*/ 1310326 h 1442301"/>
              <a:gd name="connsiteX44" fmla="*/ 216834 w 576859"/>
              <a:gd name="connsiteY44" fmla="*/ 1018095 h 1442301"/>
              <a:gd name="connsiteX45" fmla="*/ 226261 w 576859"/>
              <a:gd name="connsiteY45" fmla="*/ 989814 h 1442301"/>
              <a:gd name="connsiteX46" fmla="*/ 263968 w 576859"/>
              <a:gd name="connsiteY46" fmla="*/ 933254 h 1442301"/>
              <a:gd name="connsiteX47" fmla="*/ 273395 w 576859"/>
              <a:gd name="connsiteY47" fmla="*/ 857839 h 1442301"/>
              <a:gd name="connsiteX48" fmla="*/ 263968 w 576859"/>
              <a:gd name="connsiteY48" fmla="*/ 895546 h 1442301"/>
              <a:gd name="connsiteX49" fmla="*/ 254542 w 576859"/>
              <a:gd name="connsiteY49" fmla="*/ 923827 h 1442301"/>
              <a:gd name="connsiteX50" fmla="*/ 235688 w 576859"/>
              <a:gd name="connsiteY50" fmla="*/ 952107 h 1442301"/>
              <a:gd name="connsiteX51" fmla="*/ 216834 w 576859"/>
              <a:gd name="connsiteY51" fmla="*/ 989814 h 1442301"/>
              <a:gd name="connsiteX52" fmla="*/ 160274 w 576859"/>
              <a:gd name="connsiteY52" fmla="*/ 1046375 h 1442301"/>
              <a:gd name="connsiteX53" fmla="*/ 94286 w 576859"/>
              <a:gd name="connsiteY53" fmla="*/ 1036948 h 1442301"/>
              <a:gd name="connsiteX54" fmla="*/ 9445 w 576859"/>
              <a:gd name="connsiteY54" fmla="*/ 970961 h 1442301"/>
              <a:gd name="connsiteX55" fmla="*/ 66006 w 576859"/>
              <a:gd name="connsiteY55" fmla="*/ 914400 h 1442301"/>
              <a:gd name="connsiteX56" fmla="*/ 94286 w 576859"/>
              <a:gd name="connsiteY56" fmla="*/ 886119 h 1442301"/>
              <a:gd name="connsiteX57" fmla="*/ 103713 w 576859"/>
              <a:gd name="connsiteY57" fmla="*/ 857839 h 1442301"/>
              <a:gd name="connsiteX58" fmla="*/ 131993 w 576859"/>
              <a:gd name="connsiteY58" fmla="*/ 848412 h 1442301"/>
              <a:gd name="connsiteX59" fmla="*/ 141420 w 576859"/>
              <a:gd name="connsiteY59" fmla="*/ 810705 h 1442301"/>
              <a:gd name="connsiteX60" fmla="*/ 160274 w 576859"/>
              <a:gd name="connsiteY60" fmla="*/ 782425 h 1442301"/>
              <a:gd name="connsiteX61" fmla="*/ 169700 w 576859"/>
              <a:gd name="connsiteY61" fmla="*/ 754144 h 1442301"/>
              <a:gd name="connsiteX62" fmla="*/ 169700 w 576859"/>
              <a:gd name="connsiteY62" fmla="*/ 480767 h 1442301"/>
              <a:gd name="connsiteX63" fmla="*/ 150847 w 576859"/>
              <a:gd name="connsiteY63" fmla="*/ 414779 h 1442301"/>
              <a:gd name="connsiteX64" fmla="*/ 141420 w 576859"/>
              <a:gd name="connsiteY64" fmla="*/ 386499 h 144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76859" h="1442301">
                <a:moveTo>
                  <a:pt x="141420" y="386499"/>
                </a:moveTo>
                <a:lnTo>
                  <a:pt x="141420" y="386499"/>
                </a:lnTo>
                <a:cubicBezTo>
                  <a:pt x="116282" y="377072"/>
                  <a:pt x="90447" y="369328"/>
                  <a:pt x="66006" y="358218"/>
                </a:cubicBezTo>
                <a:cubicBezTo>
                  <a:pt x="55692" y="353530"/>
                  <a:pt x="42792" y="349499"/>
                  <a:pt x="37725" y="339365"/>
                </a:cubicBezTo>
                <a:cubicBezTo>
                  <a:pt x="29177" y="322269"/>
                  <a:pt x="32444" y="301463"/>
                  <a:pt x="28298" y="282804"/>
                </a:cubicBezTo>
                <a:cubicBezTo>
                  <a:pt x="26143" y="273104"/>
                  <a:pt x="22014" y="263951"/>
                  <a:pt x="18872" y="254524"/>
                </a:cubicBezTo>
                <a:cubicBezTo>
                  <a:pt x="-1315" y="113216"/>
                  <a:pt x="18" y="166987"/>
                  <a:pt x="18" y="94268"/>
                </a:cubicBezTo>
                <a:lnTo>
                  <a:pt x="18872" y="56561"/>
                </a:lnTo>
                <a:cubicBezTo>
                  <a:pt x="24492" y="60575"/>
                  <a:pt x="84380" y="113122"/>
                  <a:pt x="113140" y="113122"/>
                </a:cubicBezTo>
                <a:cubicBezTo>
                  <a:pt x="129162" y="113122"/>
                  <a:pt x="144563" y="106837"/>
                  <a:pt x="160274" y="103695"/>
                </a:cubicBezTo>
                <a:cubicBezTo>
                  <a:pt x="169701" y="97410"/>
                  <a:pt x="180543" y="92852"/>
                  <a:pt x="188554" y="84841"/>
                </a:cubicBezTo>
                <a:cubicBezTo>
                  <a:pt x="262700" y="10695"/>
                  <a:pt x="143036" y="105491"/>
                  <a:pt x="235688" y="28280"/>
                </a:cubicBezTo>
                <a:cubicBezTo>
                  <a:pt x="260052" y="7976"/>
                  <a:pt x="263907" y="9447"/>
                  <a:pt x="292249" y="0"/>
                </a:cubicBezTo>
                <a:cubicBezTo>
                  <a:pt x="277302" y="179360"/>
                  <a:pt x="292017" y="54732"/>
                  <a:pt x="273395" y="160256"/>
                </a:cubicBezTo>
                <a:cubicBezTo>
                  <a:pt x="266752" y="197901"/>
                  <a:pt x="254542" y="273377"/>
                  <a:pt x="254542" y="273377"/>
                </a:cubicBezTo>
                <a:cubicBezTo>
                  <a:pt x="257684" y="320511"/>
                  <a:pt x="245982" y="371098"/>
                  <a:pt x="263968" y="414779"/>
                </a:cubicBezTo>
                <a:cubicBezTo>
                  <a:pt x="271535" y="433156"/>
                  <a:pt x="320529" y="433633"/>
                  <a:pt x="320529" y="433633"/>
                </a:cubicBezTo>
                <a:cubicBezTo>
                  <a:pt x="326814" y="443060"/>
                  <a:pt x="332130" y="453209"/>
                  <a:pt x="339383" y="461913"/>
                </a:cubicBezTo>
                <a:cubicBezTo>
                  <a:pt x="347918" y="472155"/>
                  <a:pt x="360268" y="479101"/>
                  <a:pt x="367663" y="490194"/>
                </a:cubicBezTo>
                <a:cubicBezTo>
                  <a:pt x="373175" y="498462"/>
                  <a:pt x="371578" y="510206"/>
                  <a:pt x="377090" y="518474"/>
                </a:cubicBezTo>
                <a:cubicBezTo>
                  <a:pt x="397266" y="548738"/>
                  <a:pt x="404001" y="546298"/>
                  <a:pt x="433651" y="556181"/>
                </a:cubicBezTo>
                <a:cubicBezTo>
                  <a:pt x="498480" y="599401"/>
                  <a:pt x="468715" y="601055"/>
                  <a:pt x="518492" y="584462"/>
                </a:cubicBezTo>
                <a:cubicBezTo>
                  <a:pt x="527919" y="571893"/>
                  <a:pt x="534703" y="556813"/>
                  <a:pt x="546773" y="546755"/>
                </a:cubicBezTo>
                <a:cubicBezTo>
                  <a:pt x="554407" y="540394"/>
                  <a:pt x="574433" y="527411"/>
                  <a:pt x="575053" y="537328"/>
                </a:cubicBezTo>
                <a:cubicBezTo>
                  <a:pt x="581524" y="640868"/>
                  <a:pt x="568768" y="744717"/>
                  <a:pt x="565626" y="848412"/>
                </a:cubicBezTo>
                <a:cubicBezTo>
                  <a:pt x="540488" y="845270"/>
                  <a:pt x="514653" y="845651"/>
                  <a:pt x="490212" y="838985"/>
                </a:cubicBezTo>
                <a:cubicBezTo>
                  <a:pt x="472163" y="834063"/>
                  <a:pt x="444850" y="803050"/>
                  <a:pt x="433651" y="791851"/>
                </a:cubicBezTo>
                <a:cubicBezTo>
                  <a:pt x="421082" y="794993"/>
                  <a:pt x="406724" y="794091"/>
                  <a:pt x="395944" y="801278"/>
                </a:cubicBezTo>
                <a:cubicBezTo>
                  <a:pt x="385951" y="807940"/>
                  <a:pt x="361498" y="860742"/>
                  <a:pt x="358236" y="867266"/>
                </a:cubicBezTo>
                <a:cubicBezTo>
                  <a:pt x="355094" y="882977"/>
                  <a:pt x="354436" y="899398"/>
                  <a:pt x="348810" y="914400"/>
                </a:cubicBezTo>
                <a:cubicBezTo>
                  <a:pt x="334457" y="952674"/>
                  <a:pt x="308799" y="936291"/>
                  <a:pt x="339383" y="989814"/>
                </a:cubicBezTo>
                <a:cubicBezTo>
                  <a:pt x="345004" y="999651"/>
                  <a:pt x="358236" y="1002383"/>
                  <a:pt x="367663" y="1008668"/>
                </a:cubicBezTo>
                <a:cubicBezTo>
                  <a:pt x="373948" y="1018095"/>
                  <a:pt x="377670" y="1029870"/>
                  <a:pt x="386517" y="1036948"/>
                </a:cubicBezTo>
                <a:cubicBezTo>
                  <a:pt x="394276" y="1043155"/>
                  <a:pt x="409867" y="1037748"/>
                  <a:pt x="414797" y="1046375"/>
                </a:cubicBezTo>
                <a:cubicBezTo>
                  <a:pt x="424280" y="1062970"/>
                  <a:pt x="419588" y="1084393"/>
                  <a:pt x="424224" y="1102936"/>
                </a:cubicBezTo>
                <a:cubicBezTo>
                  <a:pt x="429044" y="1122216"/>
                  <a:pt x="436793" y="1140643"/>
                  <a:pt x="443078" y="1159497"/>
                </a:cubicBezTo>
                <a:lnTo>
                  <a:pt x="452505" y="1187777"/>
                </a:lnTo>
                <a:cubicBezTo>
                  <a:pt x="449363" y="1197204"/>
                  <a:pt x="452880" y="1214424"/>
                  <a:pt x="443078" y="1216058"/>
                </a:cubicBezTo>
                <a:cubicBezTo>
                  <a:pt x="424630" y="1219133"/>
                  <a:pt x="383774" y="1189091"/>
                  <a:pt x="367663" y="1178350"/>
                </a:cubicBezTo>
                <a:cubicBezTo>
                  <a:pt x="364521" y="1206631"/>
                  <a:pt x="360338" y="1234815"/>
                  <a:pt x="358236" y="1263192"/>
                </a:cubicBezTo>
                <a:cubicBezTo>
                  <a:pt x="344848" y="1443932"/>
                  <a:pt x="403149" y="1414761"/>
                  <a:pt x="320529" y="1442301"/>
                </a:cubicBezTo>
                <a:cubicBezTo>
                  <a:pt x="268684" y="1407736"/>
                  <a:pt x="312672" y="1442300"/>
                  <a:pt x="273395" y="1395167"/>
                </a:cubicBezTo>
                <a:cubicBezTo>
                  <a:pt x="264860" y="1384925"/>
                  <a:pt x="253300" y="1377409"/>
                  <a:pt x="245115" y="1366886"/>
                </a:cubicBezTo>
                <a:cubicBezTo>
                  <a:pt x="231204" y="1349000"/>
                  <a:pt x="207408" y="1310326"/>
                  <a:pt x="207408" y="1310326"/>
                </a:cubicBezTo>
                <a:cubicBezTo>
                  <a:pt x="210550" y="1212916"/>
                  <a:pt x="211111" y="1115388"/>
                  <a:pt x="216834" y="1018095"/>
                </a:cubicBezTo>
                <a:cubicBezTo>
                  <a:pt x="217417" y="1008175"/>
                  <a:pt x="221435" y="998500"/>
                  <a:pt x="226261" y="989814"/>
                </a:cubicBezTo>
                <a:cubicBezTo>
                  <a:pt x="237265" y="970007"/>
                  <a:pt x="263968" y="933254"/>
                  <a:pt x="263968" y="933254"/>
                </a:cubicBezTo>
                <a:cubicBezTo>
                  <a:pt x="267110" y="908116"/>
                  <a:pt x="273395" y="883173"/>
                  <a:pt x="273395" y="857839"/>
                </a:cubicBezTo>
                <a:cubicBezTo>
                  <a:pt x="273395" y="844883"/>
                  <a:pt x="267527" y="883089"/>
                  <a:pt x="263968" y="895546"/>
                </a:cubicBezTo>
                <a:cubicBezTo>
                  <a:pt x="261238" y="905101"/>
                  <a:pt x="258986" y="914939"/>
                  <a:pt x="254542" y="923827"/>
                </a:cubicBezTo>
                <a:cubicBezTo>
                  <a:pt x="249475" y="933961"/>
                  <a:pt x="241309" y="942270"/>
                  <a:pt x="235688" y="952107"/>
                </a:cubicBezTo>
                <a:cubicBezTo>
                  <a:pt x="228716" y="964308"/>
                  <a:pt x="225979" y="979144"/>
                  <a:pt x="216834" y="989814"/>
                </a:cubicBezTo>
                <a:cubicBezTo>
                  <a:pt x="111607" y="1112579"/>
                  <a:pt x="229995" y="941792"/>
                  <a:pt x="160274" y="1046375"/>
                </a:cubicBezTo>
                <a:cubicBezTo>
                  <a:pt x="138278" y="1043233"/>
                  <a:pt x="115024" y="1044924"/>
                  <a:pt x="94286" y="1036948"/>
                </a:cubicBezTo>
                <a:cubicBezTo>
                  <a:pt x="57640" y="1022853"/>
                  <a:pt x="35505" y="997021"/>
                  <a:pt x="9445" y="970961"/>
                </a:cubicBezTo>
                <a:lnTo>
                  <a:pt x="66006" y="914400"/>
                </a:lnTo>
                <a:lnTo>
                  <a:pt x="94286" y="886119"/>
                </a:lnTo>
                <a:cubicBezTo>
                  <a:pt x="97428" y="876692"/>
                  <a:pt x="96687" y="864865"/>
                  <a:pt x="103713" y="857839"/>
                </a:cubicBezTo>
                <a:cubicBezTo>
                  <a:pt x="110739" y="850813"/>
                  <a:pt x="125786" y="856171"/>
                  <a:pt x="131993" y="848412"/>
                </a:cubicBezTo>
                <a:cubicBezTo>
                  <a:pt x="140086" y="838295"/>
                  <a:pt x="136316" y="822613"/>
                  <a:pt x="141420" y="810705"/>
                </a:cubicBezTo>
                <a:cubicBezTo>
                  <a:pt x="145883" y="800292"/>
                  <a:pt x="153989" y="791852"/>
                  <a:pt x="160274" y="782425"/>
                </a:cubicBezTo>
                <a:cubicBezTo>
                  <a:pt x="163416" y="772998"/>
                  <a:pt x="167290" y="763784"/>
                  <a:pt x="169700" y="754144"/>
                </a:cubicBezTo>
                <a:cubicBezTo>
                  <a:pt x="194086" y="656598"/>
                  <a:pt x="179062" y="611834"/>
                  <a:pt x="169700" y="480767"/>
                </a:cubicBezTo>
                <a:cubicBezTo>
                  <a:pt x="169196" y="473717"/>
                  <a:pt x="155679" y="424443"/>
                  <a:pt x="150847" y="414779"/>
                </a:cubicBezTo>
                <a:cubicBezTo>
                  <a:pt x="128507" y="370099"/>
                  <a:pt x="142991" y="391212"/>
                  <a:pt x="141420" y="386499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4"/>
          <p:cNvSpPr/>
          <p:nvPr/>
        </p:nvSpPr>
        <p:spPr>
          <a:xfrm>
            <a:off x="7568671" y="2121619"/>
            <a:ext cx="321353" cy="388948"/>
          </a:xfrm>
          <a:custGeom>
            <a:avLst/>
            <a:gdLst>
              <a:gd name="connsiteX0" fmla="*/ 29334 w 321353"/>
              <a:gd name="connsiteY0" fmla="*/ 171701 h 388948"/>
              <a:gd name="connsiteX1" fmla="*/ 29334 w 321353"/>
              <a:gd name="connsiteY1" fmla="*/ 171701 h 388948"/>
              <a:gd name="connsiteX2" fmla="*/ 133028 w 321353"/>
              <a:gd name="connsiteY2" fmla="*/ 162275 h 388948"/>
              <a:gd name="connsiteX3" fmla="*/ 189589 w 321353"/>
              <a:gd name="connsiteY3" fmla="*/ 124567 h 388948"/>
              <a:gd name="connsiteX4" fmla="*/ 246150 w 321353"/>
              <a:gd name="connsiteY4" fmla="*/ 77433 h 388948"/>
              <a:gd name="connsiteX5" fmla="*/ 255577 w 321353"/>
              <a:gd name="connsiteY5" fmla="*/ 49153 h 388948"/>
              <a:gd name="connsiteX6" fmla="*/ 265004 w 321353"/>
              <a:gd name="connsiteY6" fmla="*/ 2019 h 388948"/>
              <a:gd name="connsiteX7" fmla="*/ 293284 w 321353"/>
              <a:gd name="connsiteY7" fmla="*/ 11446 h 388948"/>
              <a:gd name="connsiteX8" fmla="*/ 312138 w 321353"/>
              <a:gd name="connsiteY8" fmla="*/ 49153 h 388948"/>
              <a:gd name="connsiteX9" fmla="*/ 283857 w 321353"/>
              <a:gd name="connsiteY9" fmla="*/ 303677 h 388948"/>
              <a:gd name="connsiteX10" fmla="*/ 255577 w 321353"/>
              <a:gd name="connsiteY10" fmla="*/ 331957 h 388948"/>
              <a:gd name="connsiteX11" fmla="*/ 189589 w 321353"/>
              <a:gd name="connsiteY11" fmla="*/ 360237 h 388948"/>
              <a:gd name="connsiteX12" fmla="*/ 123602 w 321353"/>
              <a:gd name="connsiteY12" fmla="*/ 388518 h 388948"/>
              <a:gd name="connsiteX13" fmla="*/ 95321 w 321353"/>
              <a:gd name="connsiteY13" fmla="*/ 369664 h 388948"/>
              <a:gd name="connsiteX14" fmla="*/ 38760 w 321353"/>
              <a:gd name="connsiteY14" fmla="*/ 303677 h 388948"/>
              <a:gd name="connsiteX15" fmla="*/ 29334 w 321353"/>
              <a:gd name="connsiteY15" fmla="*/ 275396 h 388948"/>
              <a:gd name="connsiteX16" fmla="*/ 1053 w 321353"/>
              <a:gd name="connsiteY16" fmla="*/ 247116 h 388948"/>
              <a:gd name="connsiteX17" fmla="*/ 29334 w 321353"/>
              <a:gd name="connsiteY17" fmla="*/ 171701 h 38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1353" h="388948">
                <a:moveTo>
                  <a:pt x="29334" y="171701"/>
                </a:moveTo>
                <a:lnTo>
                  <a:pt x="29334" y="171701"/>
                </a:lnTo>
                <a:cubicBezTo>
                  <a:pt x="63899" y="168559"/>
                  <a:pt x="99731" y="172068"/>
                  <a:pt x="133028" y="162275"/>
                </a:cubicBezTo>
                <a:cubicBezTo>
                  <a:pt x="154767" y="155881"/>
                  <a:pt x="170735" y="137136"/>
                  <a:pt x="189589" y="124567"/>
                </a:cubicBezTo>
                <a:cubicBezTo>
                  <a:pt x="228966" y="98316"/>
                  <a:pt x="209854" y="113730"/>
                  <a:pt x="246150" y="77433"/>
                </a:cubicBezTo>
                <a:cubicBezTo>
                  <a:pt x="249292" y="68006"/>
                  <a:pt x="253167" y="58793"/>
                  <a:pt x="255577" y="49153"/>
                </a:cubicBezTo>
                <a:cubicBezTo>
                  <a:pt x="259463" y="33609"/>
                  <a:pt x="253674" y="13349"/>
                  <a:pt x="265004" y="2019"/>
                </a:cubicBezTo>
                <a:cubicBezTo>
                  <a:pt x="272030" y="-5007"/>
                  <a:pt x="283857" y="8304"/>
                  <a:pt x="293284" y="11446"/>
                </a:cubicBezTo>
                <a:cubicBezTo>
                  <a:pt x="299569" y="24015"/>
                  <a:pt x="311636" y="35109"/>
                  <a:pt x="312138" y="49153"/>
                </a:cubicBezTo>
                <a:cubicBezTo>
                  <a:pt x="315711" y="149191"/>
                  <a:pt x="342558" y="233236"/>
                  <a:pt x="283857" y="303677"/>
                </a:cubicBezTo>
                <a:cubicBezTo>
                  <a:pt x="275323" y="313918"/>
                  <a:pt x="266425" y="324208"/>
                  <a:pt x="255577" y="331957"/>
                </a:cubicBezTo>
                <a:cubicBezTo>
                  <a:pt x="235188" y="346521"/>
                  <a:pt x="212671" y="352544"/>
                  <a:pt x="189589" y="360237"/>
                </a:cubicBezTo>
                <a:cubicBezTo>
                  <a:pt x="171195" y="372500"/>
                  <a:pt x="148668" y="392099"/>
                  <a:pt x="123602" y="388518"/>
                </a:cubicBezTo>
                <a:cubicBezTo>
                  <a:pt x="112386" y="386916"/>
                  <a:pt x="104748" y="375949"/>
                  <a:pt x="95321" y="369664"/>
                </a:cubicBezTo>
                <a:cubicBezTo>
                  <a:pt x="44814" y="268648"/>
                  <a:pt x="115245" y="395459"/>
                  <a:pt x="38760" y="303677"/>
                </a:cubicBezTo>
                <a:cubicBezTo>
                  <a:pt x="32399" y="296043"/>
                  <a:pt x="34846" y="283664"/>
                  <a:pt x="29334" y="275396"/>
                </a:cubicBezTo>
                <a:cubicBezTo>
                  <a:pt x="21939" y="264303"/>
                  <a:pt x="4051" y="260106"/>
                  <a:pt x="1053" y="247116"/>
                </a:cubicBezTo>
                <a:cubicBezTo>
                  <a:pt x="-6013" y="216498"/>
                  <a:pt x="24621" y="184270"/>
                  <a:pt x="29334" y="171701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5"/>
          <p:cNvSpPr/>
          <p:nvPr/>
        </p:nvSpPr>
        <p:spPr>
          <a:xfrm>
            <a:off x="11203645" y="3497201"/>
            <a:ext cx="933253" cy="707154"/>
          </a:xfrm>
          <a:custGeom>
            <a:avLst/>
            <a:gdLst>
              <a:gd name="connsiteX0" fmla="*/ 0 w 933253"/>
              <a:gd name="connsiteY0" fmla="*/ 669447 h 707154"/>
              <a:gd name="connsiteX1" fmla="*/ 0 w 933253"/>
              <a:gd name="connsiteY1" fmla="*/ 669447 h 707154"/>
              <a:gd name="connsiteX2" fmla="*/ 75414 w 933253"/>
              <a:gd name="connsiteY2" fmla="*/ 641166 h 707154"/>
              <a:gd name="connsiteX3" fmla="*/ 84841 w 933253"/>
              <a:gd name="connsiteY3" fmla="*/ 584605 h 707154"/>
              <a:gd name="connsiteX4" fmla="*/ 103695 w 933253"/>
              <a:gd name="connsiteY4" fmla="*/ 546898 h 707154"/>
              <a:gd name="connsiteX5" fmla="*/ 179109 w 933253"/>
              <a:gd name="connsiteY5" fmla="*/ 518618 h 707154"/>
              <a:gd name="connsiteX6" fmla="*/ 160256 w 933253"/>
              <a:gd name="connsiteY6" fmla="*/ 490337 h 707154"/>
              <a:gd name="connsiteX7" fmla="*/ 122548 w 933253"/>
              <a:gd name="connsiteY7" fmla="*/ 462057 h 707154"/>
              <a:gd name="connsiteX8" fmla="*/ 103695 w 933253"/>
              <a:gd name="connsiteY8" fmla="*/ 396069 h 707154"/>
              <a:gd name="connsiteX9" fmla="*/ 141402 w 933253"/>
              <a:gd name="connsiteY9" fmla="*/ 320655 h 707154"/>
              <a:gd name="connsiteX10" fmla="*/ 179109 w 933253"/>
              <a:gd name="connsiteY10" fmla="*/ 330082 h 707154"/>
              <a:gd name="connsiteX11" fmla="*/ 188536 w 933253"/>
              <a:gd name="connsiteY11" fmla="*/ 405496 h 707154"/>
              <a:gd name="connsiteX12" fmla="*/ 254524 w 933253"/>
              <a:gd name="connsiteY12" fmla="*/ 414923 h 707154"/>
              <a:gd name="connsiteX13" fmla="*/ 226243 w 933253"/>
              <a:gd name="connsiteY13" fmla="*/ 556325 h 707154"/>
              <a:gd name="connsiteX14" fmla="*/ 216816 w 933253"/>
              <a:gd name="connsiteY14" fmla="*/ 584605 h 707154"/>
              <a:gd name="connsiteX15" fmla="*/ 311084 w 933253"/>
              <a:gd name="connsiteY15" fmla="*/ 603459 h 707154"/>
              <a:gd name="connsiteX16" fmla="*/ 339365 w 933253"/>
              <a:gd name="connsiteY16" fmla="*/ 612886 h 707154"/>
              <a:gd name="connsiteX17" fmla="*/ 377072 w 933253"/>
              <a:gd name="connsiteY17" fmla="*/ 603459 h 707154"/>
              <a:gd name="connsiteX18" fmla="*/ 377072 w 933253"/>
              <a:gd name="connsiteY18" fmla="*/ 471484 h 707154"/>
              <a:gd name="connsiteX19" fmla="*/ 339365 w 933253"/>
              <a:gd name="connsiteY19" fmla="*/ 414923 h 707154"/>
              <a:gd name="connsiteX20" fmla="*/ 348792 w 933253"/>
              <a:gd name="connsiteY20" fmla="*/ 386642 h 707154"/>
              <a:gd name="connsiteX21" fmla="*/ 311084 w 933253"/>
              <a:gd name="connsiteY21" fmla="*/ 311228 h 707154"/>
              <a:gd name="connsiteX22" fmla="*/ 301658 w 933253"/>
              <a:gd name="connsiteY22" fmla="*/ 273521 h 707154"/>
              <a:gd name="connsiteX23" fmla="*/ 377072 w 933253"/>
              <a:gd name="connsiteY23" fmla="*/ 254667 h 707154"/>
              <a:gd name="connsiteX24" fmla="*/ 386499 w 933253"/>
              <a:gd name="connsiteY24" fmla="*/ 330082 h 707154"/>
              <a:gd name="connsiteX25" fmla="*/ 395926 w 933253"/>
              <a:gd name="connsiteY25" fmla="*/ 358362 h 707154"/>
              <a:gd name="connsiteX26" fmla="*/ 471340 w 933253"/>
              <a:gd name="connsiteY26" fmla="*/ 377216 h 707154"/>
              <a:gd name="connsiteX27" fmla="*/ 499620 w 933253"/>
              <a:gd name="connsiteY27" fmla="*/ 433777 h 707154"/>
              <a:gd name="connsiteX28" fmla="*/ 527901 w 933253"/>
              <a:gd name="connsiteY28" fmla="*/ 443203 h 707154"/>
              <a:gd name="connsiteX29" fmla="*/ 603315 w 933253"/>
              <a:gd name="connsiteY29" fmla="*/ 386642 h 707154"/>
              <a:gd name="connsiteX30" fmla="*/ 593889 w 933253"/>
              <a:gd name="connsiteY30" fmla="*/ 358362 h 707154"/>
              <a:gd name="connsiteX31" fmla="*/ 622169 w 933253"/>
              <a:gd name="connsiteY31" fmla="*/ 330082 h 707154"/>
              <a:gd name="connsiteX32" fmla="*/ 650449 w 933253"/>
              <a:gd name="connsiteY32" fmla="*/ 311228 h 707154"/>
              <a:gd name="connsiteX33" fmla="*/ 669303 w 933253"/>
              <a:gd name="connsiteY33" fmla="*/ 245240 h 707154"/>
              <a:gd name="connsiteX34" fmla="*/ 697583 w 933253"/>
              <a:gd name="connsiteY34" fmla="*/ 226387 h 707154"/>
              <a:gd name="connsiteX35" fmla="*/ 744717 w 933253"/>
              <a:gd name="connsiteY35" fmla="*/ 235814 h 707154"/>
              <a:gd name="connsiteX36" fmla="*/ 754144 w 933253"/>
              <a:gd name="connsiteY36" fmla="*/ 273521 h 707154"/>
              <a:gd name="connsiteX37" fmla="*/ 782425 w 933253"/>
              <a:gd name="connsiteY37" fmla="*/ 282948 h 707154"/>
              <a:gd name="connsiteX38" fmla="*/ 791851 w 933253"/>
              <a:gd name="connsiteY38" fmla="*/ 254667 h 707154"/>
              <a:gd name="connsiteX39" fmla="*/ 801278 w 933253"/>
              <a:gd name="connsiteY39" fmla="*/ 216960 h 707154"/>
              <a:gd name="connsiteX40" fmla="*/ 829559 w 933253"/>
              <a:gd name="connsiteY40" fmla="*/ 188680 h 707154"/>
              <a:gd name="connsiteX41" fmla="*/ 838985 w 933253"/>
              <a:gd name="connsiteY41" fmla="*/ 160399 h 707154"/>
              <a:gd name="connsiteX42" fmla="*/ 876693 w 933253"/>
              <a:gd name="connsiteY42" fmla="*/ 122692 h 707154"/>
              <a:gd name="connsiteX43" fmla="*/ 886119 w 933253"/>
              <a:gd name="connsiteY43" fmla="*/ 37851 h 707154"/>
              <a:gd name="connsiteX44" fmla="*/ 933253 w 933253"/>
              <a:gd name="connsiteY44" fmla="*/ 37851 h 707154"/>
              <a:gd name="connsiteX45" fmla="*/ 923827 w 933253"/>
              <a:gd name="connsiteY45" fmla="*/ 122692 h 707154"/>
              <a:gd name="connsiteX46" fmla="*/ 904973 w 933253"/>
              <a:gd name="connsiteY46" fmla="*/ 150972 h 707154"/>
              <a:gd name="connsiteX47" fmla="*/ 886119 w 933253"/>
              <a:gd name="connsiteY47" fmla="*/ 207533 h 707154"/>
              <a:gd name="connsiteX48" fmla="*/ 867266 w 933253"/>
              <a:gd name="connsiteY48" fmla="*/ 264094 h 707154"/>
              <a:gd name="connsiteX49" fmla="*/ 810705 w 933253"/>
              <a:gd name="connsiteY49" fmla="*/ 320655 h 707154"/>
              <a:gd name="connsiteX50" fmla="*/ 782425 w 933253"/>
              <a:gd name="connsiteY50" fmla="*/ 377216 h 707154"/>
              <a:gd name="connsiteX51" fmla="*/ 735291 w 933253"/>
              <a:gd name="connsiteY51" fmla="*/ 452630 h 707154"/>
              <a:gd name="connsiteX52" fmla="*/ 697583 w 933253"/>
              <a:gd name="connsiteY52" fmla="*/ 490337 h 707154"/>
              <a:gd name="connsiteX53" fmla="*/ 678730 w 933253"/>
              <a:gd name="connsiteY53" fmla="*/ 518618 h 707154"/>
              <a:gd name="connsiteX54" fmla="*/ 650449 w 933253"/>
              <a:gd name="connsiteY54" fmla="*/ 537471 h 707154"/>
              <a:gd name="connsiteX55" fmla="*/ 622169 w 933253"/>
              <a:gd name="connsiteY55" fmla="*/ 565752 h 707154"/>
              <a:gd name="connsiteX56" fmla="*/ 584462 w 933253"/>
              <a:gd name="connsiteY56" fmla="*/ 584605 h 707154"/>
              <a:gd name="connsiteX57" fmla="*/ 556181 w 933253"/>
              <a:gd name="connsiteY57" fmla="*/ 603459 h 707154"/>
              <a:gd name="connsiteX58" fmla="*/ 499620 w 933253"/>
              <a:gd name="connsiteY58" fmla="*/ 622313 h 707154"/>
              <a:gd name="connsiteX59" fmla="*/ 471340 w 933253"/>
              <a:gd name="connsiteY59" fmla="*/ 631739 h 707154"/>
              <a:gd name="connsiteX60" fmla="*/ 433633 w 933253"/>
              <a:gd name="connsiteY60" fmla="*/ 660020 h 707154"/>
              <a:gd name="connsiteX61" fmla="*/ 405352 w 933253"/>
              <a:gd name="connsiteY61" fmla="*/ 669447 h 707154"/>
              <a:gd name="connsiteX62" fmla="*/ 273377 w 933253"/>
              <a:gd name="connsiteY62" fmla="*/ 688300 h 707154"/>
              <a:gd name="connsiteX63" fmla="*/ 216816 w 933253"/>
              <a:gd name="connsiteY63" fmla="*/ 697727 h 707154"/>
              <a:gd name="connsiteX64" fmla="*/ 188536 w 933253"/>
              <a:gd name="connsiteY64" fmla="*/ 707154 h 707154"/>
              <a:gd name="connsiteX65" fmla="*/ 0 w 933253"/>
              <a:gd name="connsiteY65" fmla="*/ 669447 h 70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33253" h="707154">
                <a:moveTo>
                  <a:pt x="0" y="669447"/>
                </a:moveTo>
                <a:lnTo>
                  <a:pt x="0" y="669447"/>
                </a:lnTo>
                <a:cubicBezTo>
                  <a:pt x="25138" y="660020"/>
                  <a:pt x="56430" y="660150"/>
                  <a:pt x="75414" y="641166"/>
                </a:cubicBezTo>
                <a:cubicBezTo>
                  <a:pt x="88929" y="627650"/>
                  <a:pt x="79349" y="602913"/>
                  <a:pt x="84841" y="584605"/>
                </a:cubicBezTo>
                <a:cubicBezTo>
                  <a:pt x="88879" y="571145"/>
                  <a:pt x="94699" y="557693"/>
                  <a:pt x="103695" y="546898"/>
                </a:cubicBezTo>
                <a:cubicBezTo>
                  <a:pt x="123113" y="523596"/>
                  <a:pt x="152252" y="523990"/>
                  <a:pt x="179109" y="518618"/>
                </a:cubicBezTo>
                <a:cubicBezTo>
                  <a:pt x="172825" y="509191"/>
                  <a:pt x="168267" y="498348"/>
                  <a:pt x="160256" y="490337"/>
                </a:cubicBezTo>
                <a:cubicBezTo>
                  <a:pt x="149146" y="479227"/>
                  <a:pt x="132606" y="474127"/>
                  <a:pt x="122548" y="462057"/>
                </a:cubicBezTo>
                <a:cubicBezTo>
                  <a:pt x="117719" y="456263"/>
                  <a:pt x="104195" y="398071"/>
                  <a:pt x="103695" y="396069"/>
                </a:cubicBezTo>
                <a:cubicBezTo>
                  <a:pt x="108523" y="371928"/>
                  <a:pt x="107794" y="330257"/>
                  <a:pt x="141402" y="320655"/>
                </a:cubicBezTo>
                <a:cubicBezTo>
                  <a:pt x="153859" y="317096"/>
                  <a:pt x="166540" y="326940"/>
                  <a:pt x="179109" y="330082"/>
                </a:cubicBezTo>
                <a:cubicBezTo>
                  <a:pt x="182251" y="355220"/>
                  <a:pt x="171705" y="386561"/>
                  <a:pt x="188536" y="405496"/>
                </a:cubicBezTo>
                <a:cubicBezTo>
                  <a:pt x="203298" y="422103"/>
                  <a:pt x="243092" y="395870"/>
                  <a:pt x="254524" y="414923"/>
                </a:cubicBezTo>
                <a:cubicBezTo>
                  <a:pt x="269466" y="439826"/>
                  <a:pt x="235542" y="528428"/>
                  <a:pt x="226243" y="556325"/>
                </a:cubicBezTo>
                <a:lnTo>
                  <a:pt x="216816" y="584605"/>
                </a:lnTo>
                <a:cubicBezTo>
                  <a:pt x="280709" y="605903"/>
                  <a:pt x="202763" y="581794"/>
                  <a:pt x="311084" y="603459"/>
                </a:cubicBezTo>
                <a:cubicBezTo>
                  <a:pt x="320828" y="605408"/>
                  <a:pt x="329938" y="609744"/>
                  <a:pt x="339365" y="612886"/>
                </a:cubicBezTo>
                <a:cubicBezTo>
                  <a:pt x="351934" y="609744"/>
                  <a:pt x="370205" y="614446"/>
                  <a:pt x="377072" y="603459"/>
                </a:cubicBezTo>
                <a:cubicBezTo>
                  <a:pt x="392634" y="578560"/>
                  <a:pt x="386649" y="496384"/>
                  <a:pt x="377072" y="471484"/>
                </a:cubicBezTo>
                <a:cubicBezTo>
                  <a:pt x="368938" y="450335"/>
                  <a:pt x="339365" y="414923"/>
                  <a:pt x="339365" y="414923"/>
                </a:cubicBezTo>
                <a:cubicBezTo>
                  <a:pt x="342507" y="405496"/>
                  <a:pt x="348792" y="396579"/>
                  <a:pt x="348792" y="386642"/>
                </a:cubicBezTo>
                <a:cubicBezTo>
                  <a:pt x="348792" y="351342"/>
                  <a:pt x="331085" y="337896"/>
                  <a:pt x="311084" y="311228"/>
                </a:cubicBezTo>
                <a:cubicBezTo>
                  <a:pt x="307942" y="298659"/>
                  <a:pt x="298099" y="285978"/>
                  <a:pt x="301658" y="273521"/>
                </a:cubicBezTo>
                <a:cubicBezTo>
                  <a:pt x="314505" y="228558"/>
                  <a:pt x="349030" y="249058"/>
                  <a:pt x="377072" y="254667"/>
                </a:cubicBezTo>
                <a:cubicBezTo>
                  <a:pt x="380214" y="279805"/>
                  <a:pt x="381967" y="305157"/>
                  <a:pt x="386499" y="330082"/>
                </a:cubicBezTo>
                <a:cubicBezTo>
                  <a:pt x="388277" y="339858"/>
                  <a:pt x="387240" y="353536"/>
                  <a:pt x="395926" y="358362"/>
                </a:cubicBezTo>
                <a:cubicBezTo>
                  <a:pt x="418577" y="370946"/>
                  <a:pt x="446202" y="370931"/>
                  <a:pt x="471340" y="377216"/>
                </a:cubicBezTo>
                <a:cubicBezTo>
                  <a:pt x="477550" y="395844"/>
                  <a:pt x="483009" y="420488"/>
                  <a:pt x="499620" y="433777"/>
                </a:cubicBezTo>
                <a:cubicBezTo>
                  <a:pt x="507379" y="439984"/>
                  <a:pt x="518474" y="440061"/>
                  <a:pt x="527901" y="443203"/>
                </a:cubicBezTo>
                <a:cubicBezTo>
                  <a:pt x="622185" y="432728"/>
                  <a:pt x="621972" y="461273"/>
                  <a:pt x="603315" y="386642"/>
                </a:cubicBezTo>
                <a:cubicBezTo>
                  <a:pt x="600905" y="377002"/>
                  <a:pt x="597031" y="367789"/>
                  <a:pt x="593889" y="358362"/>
                </a:cubicBezTo>
                <a:cubicBezTo>
                  <a:pt x="603316" y="348935"/>
                  <a:pt x="611928" y="338617"/>
                  <a:pt x="622169" y="330082"/>
                </a:cubicBezTo>
                <a:cubicBezTo>
                  <a:pt x="630873" y="322829"/>
                  <a:pt x="643371" y="320075"/>
                  <a:pt x="650449" y="311228"/>
                </a:cubicBezTo>
                <a:cubicBezTo>
                  <a:pt x="660092" y="299174"/>
                  <a:pt x="662527" y="255404"/>
                  <a:pt x="669303" y="245240"/>
                </a:cubicBezTo>
                <a:cubicBezTo>
                  <a:pt x="675587" y="235813"/>
                  <a:pt x="688156" y="232671"/>
                  <a:pt x="697583" y="226387"/>
                </a:cubicBezTo>
                <a:cubicBezTo>
                  <a:pt x="713294" y="229529"/>
                  <a:pt x="732408" y="225557"/>
                  <a:pt x="744717" y="235814"/>
                </a:cubicBezTo>
                <a:cubicBezTo>
                  <a:pt x="754670" y="244108"/>
                  <a:pt x="746050" y="263404"/>
                  <a:pt x="754144" y="273521"/>
                </a:cubicBezTo>
                <a:cubicBezTo>
                  <a:pt x="760352" y="281280"/>
                  <a:pt x="772998" y="279806"/>
                  <a:pt x="782425" y="282948"/>
                </a:cubicBezTo>
                <a:cubicBezTo>
                  <a:pt x="785567" y="273521"/>
                  <a:pt x="789121" y="264222"/>
                  <a:pt x="791851" y="254667"/>
                </a:cubicBezTo>
                <a:cubicBezTo>
                  <a:pt x="795410" y="242210"/>
                  <a:pt x="794850" y="228209"/>
                  <a:pt x="801278" y="216960"/>
                </a:cubicBezTo>
                <a:cubicBezTo>
                  <a:pt x="807892" y="205385"/>
                  <a:pt x="820132" y="198107"/>
                  <a:pt x="829559" y="188680"/>
                </a:cubicBezTo>
                <a:cubicBezTo>
                  <a:pt x="832701" y="179253"/>
                  <a:pt x="831959" y="167425"/>
                  <a:pt x="838985" y="160399"/>
                </a:cubicBezTo>
                <a:cubicBezTo>
                  <a:pt x="889263" y="110119"/>
                  <a:pt x="851553" y="198108"/>
                  <a:pt x="876693" y="122692"/>
                </a:cubicBezTo>
                <a:cubicBezTo>
                  <a:pt x="879835" y="94412"/>
                  <a:pt x="875175" y="64117"/>
                  <a:pt x="886119" y="37851"/>
                </a:cubicBezTo>
                <a:cubicBezTo>
                  <a:pt x="917826" y="-38247"/>
                  <a:pt x="927682" y="21135"/>
                  <a:pt x="933253" y="37851"/>
                </a:cubicBezTo>
                <a:cubicBezTo>
                  <a:pt x="930111" y="66131"/>
                  <a:pt x="930728" y="95087"/>
                  <a:pt x="923827" y="122692"/>
                </a:cubicBezTo>
                <a:cubicBezTo>
                  <a:pt x="921079" y="133683"/>
                  <a:pt x="909574" y="140619"/>
                  <a:pt x="904973" y="150972"/>
                </a:cubicBezTo>
                <a:cubicBezTo>
                  <a:pt x="896901" y="169133"/>
                  <a:pt x="892403" y="188679"/>
                  <a:pt x="886119" y="207533"/>
                </a:cubicBezTo>
                <a:lnTo>
                  <a:pt x="867266" y="264094"/>
                </a:lnTo>
                <a:lnTo>
                  <a:pt x="810705" y="320655"/>
                </a:lnTo>
                <a:cubicBezTo>
                  <a:pt x="793422" y="372502"/>
                  <a:pt x="811662" y="326051"/>
                  <a:pt x="782425" y="377216"/>
                </a:cubicBezTo>
                <a:cubicBezTo>
                  <a:pt x="741021" y="449674"/>
                  <a:pt x="789358" y="380540"/>
                  <a:pt x="735291" y="452630"/>
                </a:cubicBezTo>
                <a:cubicBezTo>
                  <a:pt x="714722" y="514336"/>
                  <a:pt x="743290" y="453771"/>
                  <a:pt x="697583" y="490337"/>
                </a:cubicBezTo>
                <a:cubicBezTo>
                  <a:pt x="688736" y="497415"/>
                  <a:pt x="686741" y="510607"/>
                  <a:pt x="678730" y="518618"/>
                </a:cubicBezTo>
                <a:cubicBezTo>
                  <a:pt x="670719" y="526629"/>
                  <a:pt x="659153" y="530218"/>
                  <a:pt x="650449" y="537471"/>
                </a:cubicBezTo>
                <a:cubicBezTo>
                  <a:pt x="640207" y="546006"/>
                  <a:pt x="633017" y="558003"/>
                  <a:pt x="622169" y="565752"/>
                </a:cubicBezTo>
                <a:cubicBezTo>
                  <a:pt x="610734" y="573920"/>
                  <a:pt x="596663" y="577633"/>
                  <a:pt x="584462" y="584605"/>
                </a:cubicBezTo>
                <a:cubicBezTo>
                  <a:pt x="574625" y="590226"/>
                  <a:pt x="566534" y="598857"/>
                  <a:pt x="556181" y="603459"/>
                </a:cubicBezTo>
                <a:cubicBezTo>
                  <a:pt x="538020" y="611530"/>
                  <a:pt x="518474" y="616029"/>
                  <a:pt x="499620" y="622313"/>
                </a:cubicBezTo>
                <a:lnTo>
                  <a:pt x="471340" y="631739"/>
                </a:lnTo>
                <a:cubicBezTo>
                  <a:pt x="458771" y="641166"/>
                  <a:pt x="447274" y="652225"/>
                  <a:pt x="433633" y="660020"/>
                </a:cubicBezTo>
                <a:cubicBezTo>
                  <a:pt x="425005" y="664950"/>
                  <a:pt x="415138" y="667720"/>
                  <a:pt x="405352" y="669447"/>
                </a:cubicBezTo>
                <a:cubicBezTo>
                  <a:pt x="361590" y="677170"/>
                  <a:pt x="317211" y="680994"/>
                  <a:pt x="273377" y="688300"/>
                </a:cubicBezTo>
                <a:lnTo>
                  <a:pt x="216816" y="697727"/>
                </a:lnTo>
                <a:cubicBezTo>
                  <a:pt x="207389" y="700869"/>
                  <a:pt x="198473" y="707154"/>
                  <a:pt x="188536" y="707154"/>
                </a:cubicBezTo>
                <a:cubicBezTo>
                  <a:pt x="31470" y="707154"/>
                  <a:pt x="31423" y="675732"/>
                  <a:pt x="0" y="669447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6"/>
          <p:cNvSpPr/>
          <p:nvPr/>
        </p:nvSpPr>
        <p:spPr>
          <a:xfrm>
            <a:off x="10717374" y="4204355"/>
            <a:ext cx="1453822" cy="1159497"/>
          </a:xfrm>
          <a:custGeom>
            <a:avLst/>
            <a:gdLst>
              <a:gd name="connsiteX0" fmla="*/ 132878 w 1453822"/>
              <a:gd name="connsiteY0" fmla="*/ 895546 h 1159497"/>
              <a:gd name="connsiteX1" fmla="*/ 132878 w 1453822"/>
              <a:gd name="connsiteY1" fmla="*/ 895546 h 1159497"/>
              <a:gd name="connsiteX2" fmla="*/ 57463 w 1453822"/>
              <a:gd name="connsiteY2" fmla="*/ 867266 h 1159497"/>
              <a:gd name="connsiteX3" fmla="*/ 76317 w 1453822"/>
              <a:gd name="connsiteY3" fmla="*/ 810705 h 1159497"/>
              <a:gd name="connsiteX4" fmla="*/ 85744 w 1453822"/>
              <a:gd name="connsiteY4" fmla="*/ 744717 h 1159497"/>
              <a:gd name="connsiteX5" fmla="*/ 123451 w 1453822"/>
              <a:gd name="connsiteY5" fmla="*/ 688156 h 1159497"/>
              <a:gd name="connsiteX6" fmla="*/ 95170 w 1453822"/>
              <a:gd name="connsiteY6" fmla="*/ 546754 h 1159497"/>
              <a:gd name="connsiteX7" fmla="*/ 48036 w 1453822"/>
              <a:gd name="connsiteY7" fmla="*/ 490193 h 1159497"/>
              <a:gd name="connsiteX8" fmla="*/ 57463 w 1453822"/>
              <a:gd name="connsiteY8" fmla="*/ 443059 h 1159497"/>
              <a:gd name="connsiteX9" fmla="*/ 114024 w 1453822"/>
              <a:gd name="connsiteY9" fmla="*/ 424206 h 1159497"/>
              <a:gd name="connsiteX10" fmla="*/ 161158 w 1453822"/>
              <a:gd name="connsiteY10" fmla="*/ 301657 h 1159497"/>
              <a:gd name="connsiteX11" fmla="*/ 217719 w 1453822"/>
              <a:gd name="connsiteY11" fmla="*/ 311084 h 1159497"/>
              <a:gd name="connsiteX12" fmla="*/ 302560 w 1453822"/>
              <a:gd name="connsiteY12" fmla="*/ 311084 h 1159497"/>
              <a:gd name="connsiteX13" fmla="*/ 293133 w 1453822"/>
              <a:gd name="connsiteY13" fmla="*/ 273377 h 1159497"/>
              <a:gd name="connsiteX14" fmla="*/ 302560 w 1453822"/>
              <a:gd name="connsiteY14" fmla="*/ 207389 h 1159497"/>
              <a:gd name="connsiteX15" fmla="*/ 377974 w 1453822"/>
              <a:gd name="connsiteY15" fmla="*/ 141402 h 1159497"/>
              <a:gd name="connsiteX16" fmla="*/ 472242 w 1453822"/>
              <a:gd name="connsiteY16" fmla="*/ 75414 h 1159497"/>
              <a:gd name="connsiteX17" fmla="*/ 500523 w 1453822"/>
              <a:gd name="connsiteY17" fmla="*/ 65987 h 1159497"/>
              <a:gd name="connsiteX18" fmla="*/ 528803 w 1453822"/>
              <a:gd name="connsiteY18" fmla="*/ 47134 h 1159497"/>
              <a:gd name="connsiteX19" fmla="*/ 641925 w 1453822"/>
              <a:gd name="connsiteY19" fmla="*/ 18853 h 1159497"/>
              <a:gd name="connsiteX20" fmla="*/ 726766 w 1453822"/>
              <a:gd name="connsiteY20" fmla="*/ 0 h 1159497"/>
              <a:gd name="connsiteX21" fmla="*/ 868168 w 1453822"/>
              <a:gd name="connsiteY21" fmla="*/ 9426 h 1159497"/>
              <a:gd name="connsiteX22" fmla="*/ 896449 w 1453822"/>
              <a:gd name="connsiteY22" fmla="*/ 18853 h 1159497"/>
              <a:gd name="connsiteX23" fmla="*/ 905875 w 1453822"/>
              <a:gd name="connsiteY23" fmla="*/ 65987 h 1159497"/>
              <a:gd name="connsiteX24" fmla="*/ 943583 w 1453822"/>
              <a:gd name="connsiteY24" fmla="*/ 150829 h 1159497"/>
              <a:gd name="connsiteX25" fmla="*/ 953010 w 1453822"/>
              <a:gd name="connsiteY25" fmla="*/ 254523 h 1159497"/>
              <a:gd name="connsiteX26" fmla="*/ 971863 w 1453822"/>
              <a:gd name="connsiteY26" fmla="*/ 282804 h 1159497"/>
              <a:gd name="connsiteX27" fmla="*/ 1000144 w 1453822"/>
              <a:gd name="connsiteY27" fmla="*/ 320511 h 1159497"/>
              <a:gd name="connsiteX28" fmla="*/ 1018997 w 1453822"/>
              <a:gd name="connsiteY28" fmla="*/ 386499 h 1159497"/>
              <a:gd name="connsiteX29" fmla="*/ 1028424 w 1453822"/>
              <a:gd name="connsiteY29" fmla="*/ 414779 h 1159497"/>
              <a:gd name="connsiteX30" fmla="*/ 1141546 w 1453822"/>
              <a:gd name="connsiteY30" fmla="*/ 631596 h 1159497"/>
              <a:gd name="connsiteX31" fmla="*/ 1169826 w 1453822"/>
              <a:gd name="connsiteY31" fmla="*/ 612742 h 1159497"/>
              <a:gd name="connsiteX32" fmla="*/ 1424350 w 1453822"/>
              <a:gd name="connsiteY32" fmla="*/ 641022 h 1159497"/>
              <a:gd name="connsiteX33" fmla="*/ 1443203 w 1453822"/>
              <a:gd name="connsiteY33" fmla="*/ 669303 h 1159497"/>
              <a:gd name="connsiteX34" fmla="*/ 1452630 w 1453822"/>
              <a:gd name="connsiteY34" fmla="*/ 707010 h 1159497"/>
              <a:gd name="connsiteX35" fmla="*/ 1424350 w 1453822"/>
              <a:gd name="connsiteY35" fmla="*/ 716437 h 1159497"/>
              <a:gd name="connsiteX36" fmla="*/ 1396069 w 1453822"/>
              <a:gd name="connsiteY36" fmla="*/ 744717 h 1159497"/>
              <a:gd name="connsiteX37" fmla="*/ 1386642 w 1453822"/>
              <a:gd name="connsiteY37" fmla="*/ 772998 h 1159497"/>
              <a:gd name="connsiteX38" fmla="*/ 1377216 w 1453822"/>
              <a:gd name="connsiteY38" fmla="*/ 820132 h 1159497"/>
              <a:gd name="connsiteX39" fmla="*/ 1348935 w 1453822"/>
              <a:gd name="connsiteY39" fmla="*/ 829558 h 1159497"/>
              <a:gd name="connsiteX40" fmla="*/ 1358362 w 1453822"/>
              <a:gd name="connsiteY40" fmla="*/ 867266 h 1159497"/>
              <a:gd name="connsiteX41" fmla="*/ 1320655 w 1453822"/>
              <a:gd name="connsiteY41" fmla="*/ 914400 h 1159497"/>
              <a:gd name="connsiteX42" fmla="*/ 1282948 w 1453822"/>
              <a:gd name="connsiteY42" fmla="*/ 923826 h 1159497"/>
              <a:gd name="connsiteX43" fmla="*/ 1273521 w 1453822"/>
              <a:gd name="connsiteY43" fmla="*/ 952107 h 1159497"/>
              <a:gd name="connsiteX44" fmla="*/ 1132119 w 1453822"/>
              <a:gd name="connsiteY44" fmla="*/ 970960 h 1159497"/>
              <a:gd name="connsiteX45" fmla="*/ 1103838 w 1453822"/>
              <a:gd name="connsiteY45" fmla="*/ 961534 h 1159497"/>
              <a:gd name="connsiteX46" fmla="*/ 1047278 w 1453822"/>
              <a:gd name="connsiteY46" fmla="*/ 923826 h 1159497"/>
              <a:gd name="connsiteX47" fmla="*/ 1018997 w 1453822"/>
              <a:gd name="connsiteY47" fmla="*/ 867266 h 1159497"/>
              <a:gd name="connsiteX48" fmla="*/ 1009570 w 1453822"/>
              <a:gd name="connsiteY48" fmla="*/ 829558 h 1159497"/>
              <a:gd name="connsiteX49" fmla="*/ 981290 w 1453822"/>
              <a:gd name="connsiteY49" fmla="*/ 820132 h 1159497"/>
              <a:gd name="connsiteX50" fmla="*/ 962436 w 1453822"/>
              <a:gd name="connsiteY50" fmla="*/ 848412 h 1159497"/>
              <a:gd name="connsiteX51" fmla="*/ 934156 w 1453822"/>
              <a:gd name="connsiteY51" fmla="*/ 857839 h 1159497"/>
              <a:gd name="connsiteX52" fmla="*/ 915302 w 1453822"/>
              <a:gd name="connsiteY52" fmla="*/ 970960 h 1159497"/>
              <a:gd name="connsiteX53" fmla="*/ 877595 w 1453822"/>
              <a:gd name="connsiteY53" fmla="*/ 1027521 h 1159497"/>
              <a:gd name="connsiteX54" fmla="*/ 830461 w 1453822"/>
              <a:gd name="connsiteY54" fmla="*/ 1084082 h 1159497"/>
              <a:gd name="connsiteX55" fmla="*/ 792754 w 1453822"/>
              <a:gd name="connsiteY55" fmla="*/ 1121789 h 1159497"/>
              <a:gd name="connsiteX56" fmla="*/ 707913 w 1453822"/>
              <a:gd name="connsiteY56" fmla="*/ 1159497 h 1159497"/>
              <a:gd name="connsiteX57" fmla="*/ 462816 w 1453822"/>
              <a:gd name="connsiteY57" fmla="*/ 1150070 h 1159497"/>
              <a:gd name="connsiteX58" fmla="*/ 406255 w 1453822"/>
              <a:gd name="connsiteY58" fmla="*/ 1140643 h 1159497"/>
              <a:gd name="connsiteX59" fmla="*/ 377974 w 1453822"/>
              <a:gd name="connsiteY59" fmla="*/ 1121789 h 1159497"/>
              <a:gd name="connsiteX60" fmla="*/ 330840 w 1453822"/>
              <a:gd name="connsiteY60" fmla="*/ 1084082 h 1159497"/>
              <a:gd name="connsiteX61" fmla="*/ 302560 w 1453822"/>
              <a:gd name="connsiteY61" fmla="*/ 1065229 h 1159497"/>
              <a:gd name="connsiteX62" fmla="*/ 245999 w 1453822"/>
              <a:gd name="connsiteY62" fmla="*/ 1046375 h 1159497"/>
              <a:gd name="connsiteX63" fmla="*/ 170585 w 1453822"/>
              <a:gd name="connsiteY63" fmla="*/ 1065229 h 1159497"/>
              <a:gd name="connsiteX64" fmla="*/ 104597 w 1453822"/>
              <a:gd name="connsiteY64" fmla="*/ 1093509 h 1159497"/>
              <a:gd name="connsiteX65" fmla="*/ 57463 w 1453822"/>
              <a:gd name="connsiteY65" fmla="*/ 1084082 h 1159497"/>
              <a:gd name="connsiteX66" fmla="*/ 48036 w 1453822"/>
              <a:gd name="connsiteY66" fmla="*/ 1055802 h 1159497"/>
              <a:gd name="connsiteX67" fmla="*/ 19756 w 1453822"/>
              <a:gd name="connsiteY67" fmla="*/ 1046375 h 1159497"/>
              <a:gd name="connsiteX68" fmla="*/ 902 w 1453822"/>
              <a:gd name="connsiteY68" fmla="*/ 1008668 h 1159497"/>
              <a:gd name="connsiteX69" fmla="*/ 66890 w 1453822"/>
              <a:gd name="connsiteY69" fmla="*/ 952107 h 1159497"/>
              <a:gd name="connsiteX70" fmla="*/ 132878 w 1453822"/>
              <a:gd name="connsiteY70" fmla="*/ 895546 h 115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453822" h="1159497">
                <a:moveTo>
                  <a:pt x="132878" y="895546"/>
                </a:moveTo>
                <a:lnTo>
                  <a:pt x="132878" y="895546"/>
                </a:lnTo>
                <a:cubicBezTo>
                  <a:pt x="107740" y="886119"/>
                  <a:pt x="72355" y="889605"/>
                  <a:pt x="57463" y="867266"/>
                </a:cubicBezTo>
                <a:cubicBezTo>
                  <a:pt x="46439" y="850730"/>
                  <a:pt x="76317" y="810705"/>
                  <a:pt x="76317" y="810705"/>
                </a:cubicBezTo>
                <a:cubicBezTo>
                  <a:pt x="79459" y="788709"/>
                  <a:pt x="77768" y="765455"/>
                  <a:pt x="85744" y="744717"/>
                </a:cubicBezTo>
                <a:cubicBezTo>
                  <a:pt x="93878" y="723568"/>
                  <a:pt x="123451" y="688156"/>
                  <a:pt x="123451" y="688156"/>
                </a:cubicBezTo>
                <a:cubicBezTo>
                  <a:pt x="121799" y="673286"/>
                  <a:pt x="116059" y="567643"/>
                  <a:pt x="95170" y="546754"/>
                </a:cubicBezTo>
                <a:cubicBezTo>
                  <a:pt x="58879" y="510463"/>
                  <a:pt x="74285" y="529566"/>
                  <a:pt x="48036" y="490193"/>
                </a:cubicBezTo>
                <a:cubicBezTo>
                  <a:pt x="51178" y="474482"/>
                  <a:pt x="46133" y="454389"/>
                  <a:pt x="57463" y="443059"/>
                </a:cubicBezTo>
                <a:cubicBezTo>
                  <a:pt x="71516" y="429006"/>
                  <a:pt x="114024" y="424206"/>
                  <a:pt x="114024" y="424206"/>
                </a:cubicBezTo>
                <a:cubicBezTo>
                  <a:pt x="115559" y="416531"/>
                  <a:pt x="118512" y="311134"/>
                  <a:pt x="161158" y="301657"/>
                </a:cubicBezTo>
                <a:cubicBezTo>
                  <a:pt x="179817" y="297511"/>
                  <a:pt x="198865" y="307942"/>
                  <a:pt x="217719" y="311084"/>
                </a:cubicBezTo>
                <a:cubicBezTo>
                  <a:pt x="242570" y="319368"/>
                  <a:pt x="277674" y="335970"/>
                  <a:pt x="302560" y="311084"/>
                </a:cubicBezTo>
                <a:cubicBezTo>
                  <a:pt x="311721" y="301923"/>
                  <a:pt x="296275" y="285946"/>
                  <a:pt x="293133" y="273377"/>
                </a:cubicBezTo>
                <a:cubicBezTo>
                  <a:pt x="296275" y="251381"/>
                  <a:pt x="296175" y="228671"/>
                  <a:pt x="302560" y="207389"/>
                </a:cubicBezTo>
                <a:cubicBezTo>
                  <a:pt x="312747" y="173434"/>
                  <a:pt x="354460" y="159038"/>
                  <a:pt x="377974" y="141402"/>
                </a:cubicBezTo>
                <a:cubicBezTo>
                  <a:pt x="395182" y="128496"/>
                  <a:pt x="458316" y="80056"/>
                  <a:pt x="472242" y="75414"/>
                </a:cubicBezTo>
                <a:cubicBezTo>
                  <a:pt x="481669" y="72272"/>
                  <a:pt x="491635" y="70431"/>
                  <a:pt x="500523" y="65987"/>
                </a:cubicBezTo>
                <a:cubicBezTo>
                  <a:pt x="510656" y="60920"/>
                  <a:pt x="518450" y="51735"/>
                  <a:pt x="528803" y="47134"/>
                </a:cubicBezTo>
                <a:cubicBezTo>
                  <a:pt x="576466" y="25950"/>
                  <a:pt x="591758" y="27974"/>
                  <a:pt x="641925" y="18853"/>
                </a:cubicBezTo>
                <a:cubicBezTo>
                  <a:pt x="685800" y="10876"/>
                  <a:pt x="686422" y="10085"/>
                  <a:pt x="726766" y="0"/>
                </a:cubicBezTo>
                <a:cubicBezTo>
                  <a:pt x="773900" y="3142"/>
                  <a:pt x="821218" y="4210"/>
                  <a:pt x="868168" y="9426"/>
                </a:cubicBezTo>
                <a:cubicBezTo>
                  <a:pt x="878044" y="10523"/>
                  <a:pt x="890937" y="10585"/>
                  <a:pt x="896449" y="18853"/>
                </a:cubicBezTo>
                <a:cubicBezTo>
                  <a:pt x="905337" y="32185"/>
                  <a:pt x="901659" y="50529"/>
                  <a:pt x="905875" y="65987"/>
                </a:cubicBezTo>
                <a:cubicBezTo>
                  <a:pt x="921407" y="122939"/>
                  <a:pt x="917641" y="111917"/>
                  <a:pt x="943583" y="150829"/>
                </a:cubicBezTo>
                <a:cubicBezTo>
                  <a:pt x="946725" y="185394"/>
                  <a:pt x="945738" y="220586"/>
                  <a:pt x="953010" y="254523"/>
                </a:cubicBezTo>
                <a:cubicBezTo>
                  <a:pt x="955384" y="265601"/>
                  <a:pt x="965278" y="273585"/>
                  <a:pt x="971863" y="282804"/>
                </a:cubicBezTo>
                <a:cubicBezTo>
                  <a:pt x="980995" y="295589"/>
                  <a:pt x="990717" y="307942"/>
                  <a:pt x="1000144" y="320511"/>
                </a:cubicBezTo>
                <a:cubicBezTo>
                  <a:pt x="1022751" y="388336"/>
                  <a:pt x="995316" y="303615"/>
                  <a:pt x="1018997" y="386499"/>
                </a:cubicBezTo>
                <a:cubicBezTo>
                  <a:pt x="1021727" y="396053"/>
                  <a:pt x="1025282" y="405352"/>
                  <a:pt x="1028424" y="414779"/>
                </a:cubicBezTo>
                <a:cubicBezTo>
                  <a:pt x="1037314" y="628131"/>
                  <a:pt x="963593" y="669728"/>
                  <a:pt x="1141546" y="631596"/>
                </a:cubicBezTo>
                <a:cubicBezTo>
                  <a:pt x="1152624" y="629222"/>
                  <a:pt x="1160399" y="619027"/>
                  <a:pt x="1169826" y="612742"/>
                </a:cubicBezTo>
                <a:cubicBezTo>
                  <a:pt x="1196298" y="613845"/>
                  <a:pt x="1364950" y="581622"/>
                  <a:pt x="1424350" y="641022"/>
                </a:cubicBezTo>
                <a:cubicBezTo>
                  <a:pt x="1432361" y="649033"/>
                  <a:pt x="1436919" y="659876"/>
                  <a:pt x="1443203" y="669303"/>
                </a:cubicBezTo>
                <a:cubicBezTo>
                  <a:pt x="1446345" y="681872"/>
                  <a:pt x="1457442" y="694981"/>
                  <a:pt x="1452630" y="707010"/>
                </a:cubicBezTo>
                <a:cubicBezTo>
                  <a:pt x="1448940" y="716236"/>
                  <a:pt x="1432618" y="710925"/>
                  <a:pt x="1424350" y="716437"/>
                </a:cubicBezTo>
                <a:cubicBezTo>
                  <a:pt x="1413257" y="723832"/>
                  <a:pt x="1405496" y="735290"/>
                  <a:pt x="1396069" y="744717"/>
                </a:cubicBezTo>
                <a:cubicBezTo>
                  <a:pt x="1392927" y="754144"/>
                  <a:pt x="1389052" y="763358"/>
                  <a:pt x="1386642" y="772998"/>
                </a:cubicBezTo>
                <a:cubicBezTo>
                  <a:pt x="1382756" y="788542"/>
                  <a:pt x="1386104" y="806801"/>
                  <a:pt x="1377216" y="820132"/>
                </a:cubicBezTo>
                <a:cubicBezTo>
                  <a:pt x="1371704" y="828400"/>
                  <a:pt x="1358362" y="826416"/>
                  <a:pt x="1348935" y="829558"/>
                </a:cubicBezTo>
                <a:cubicBezTo>
                  <a:pt x="1352077" y="842127"/>
                  <a:pt x="1358362" y="854310"/>
                  <a:pt x="1358362" y="867266"/>
                </a:cubicBezTo>
                <a:cubicBezTo>
                  <a:pt x="1358362" y="893086"/>
                  <a:pt x="1342369" y="905094"/>
                  <a:pt x="1320655" y="914400"/>
                </a:cubicBezTo>
                <a:cubicBezTo>
                  <a:pt x="1308747" y="919504"/>
                  <a:pt x="1295517" y="920684"/>
                  <a:pt x="1282948" y="923826"/>
                </a:cubicBezTo>
                <a:cubicBezTo>
                  <a:pt x="1279806" y="933253"/>
                  <a:pt x="1279033" y="943839"/>
                  <a:pt x="1273521" y="952107"/>
                </a:cubicBezTo>
                <a:cubicBezTo>
                  <a:pt x="1235865" y="1008590"/>
                  <a:pt x="1209196" y="977383"/>
                  <a:pt x="1132119" y="970960"/>
                </a:cubicBezTo>
                <a:cubicBezTo>
                  <a:pt x="1122692" y="967818"/>
                  <a:pt x="1112106" y="967046"/>
                  <a:pt x="1103838" y="961534"/>
                </a:cubicBezTo>
                <a:cubicBezTo>
                  <a:pt x="1033220" y="914455"/>
                  <a:pt x="1114525" y="946243"/>
                  <a:pt x="1047278" y="923826"/>
                </a:cubicBezTo>
                <a:cubicBezTo>
                  <a:pt x="1026621" y="892841"/>
                  <a:pt x="1028754" y="901415"/>
                  <a:pt x="1018997" y="867266"/>
                </a:cubicBezTo>
                <a:cubicBezTo>
                  <a:pt x="1015438" y="854808"/>
                  <a:pt x="1017664" y="839675"/>
                  <a:pt x="1009570" y="829558"/>
                </a:cubicBezTo>
                <a:cubicBezTo>
                  <a:pt x="1003363" y="821799"/>
                  <a:pt x="990717" y="823274"/>
                  <a:pt x="981290" y="820132"/>
                </a:cubicBezTo>
                <a:cubicBezTo>
                  <a:pt x="975005" y="829559"/>
                  <a:pt x="971283" y="841334"/>
                  <a:pt x="962436" y="848412"/>
                </a:cubicBezTo>
                <a:cubicBezTo>
                  <a:pt x="954677" y="854619"/>
                  <a:pt x="937846" y="848613"/>
                  <a:pt x="934156" y="857839"/>
                </a:cubicBezTo>
                <a:cubicBezTo>
                  <a:pt x="916352" y="902350"/>
                  <a:pt x="936270" y="933218"/>
                  <a:pt x="915302" y="970960"/>
                </a:cubicBezTo>
                <a:cubicBezTo>
                  <a:pt x="904298" y="990768"/>
                  <a:pt x="893617" y="1011498"/>
                  <a:pt x="877595" y="1027521"/>
                </a:cubicBezTo>
                <a:cubicBezTo>
                  <a:pt x="841304" y="1063813"/>
                  <a:pt x="856710" y="1044710"/>
                  <a:pt x="830461" y="1084082"/>
                </a:cubicBezTo>
                <a:cubicBezTo>
                  <a:pt x="812505" y="1137951"/>
                  <a:pt x="835848" y="1093060"/>
                  <a:pt x="792754" y="1121789"/>
                </a:cubicBezTo>
                <a:cubicBezTo>
                  <a:pt x="723092" y="1168230"/>
                  <a:pt x="817573" y="1141220"/>
                  <a:pt x="707913" y="1159497"/>
                </a:cubicBezTo>
                <a:cubicBezTo>
                  <a:pt x="626214" y="1156355"/>
                  <a:pt x="544416" y="1155170"/>
                  <a:pt x="462816" y="1150070"/>
                </a:cubicBezTo>
                <a:cubicBezTo>
                  <a:pt x="443739" y="1148878"/>
                  <a:pt x="424388" y="1146687"/>
                  <a:pt x="406255" y="1140643"/>
                </a:cubicBezTo>
                <a:cubicBezTo>
                  <a:pt x="395507" y="1137060"/>
                  <a:pt x="387401" y="1128074"/>
                  <a:pt x="377974" y="1121789"/>
                </a:cubicBezTo>
                <a:cubicBezTo>
                  <a:pt x="346193" y="1074117"/>
                  <a:pt x="376373" y="1106848"/>
                  <a:pt x="330840" y="1084082"/>
                </a:cubicBezTo>
                <a:cubicBezTo>
                  <a:pt x="320707" y="1079015"/>
                  <a:pt x="312913" y="1069830"/>
                  <a:pt x="302560" y="1065229"/>
                </a:cubicBezTo>
                <a:cubicBezTo>
                  <a:pt x="284399" y="1057158"/>
                  <a:pt x="245999" y="1046375"/>
                  <a:pt x="245999" y="1046375"/>
                </a:cubicBezTo>
                <a:cubicBezTo>
                  <a:pt x="218331" y="1051909"/>
                  <a:pt x="195951" y="1054358"/>
                  <a:pt x="170585" y="1065229"/>
                </a:cubicBezTo>
                <a:cubicBezTo>
                  <a:pt x="89049" y="1100173"/>
                  <a:pt x="170918" y="1071402"/>
                  <a:pt x="104597" y="1093509"/>
                </a:cubicBezTo>
                <a:cubicBezTo>
                  <a:pt x="88886" y="1090367"/>
                  <a:pt x="70795" y="1092970"/>
                  <a:pt x="57463" y="1084082"/>
                </a:cubicBezTo>
                <a:cubicBezTo>
                  <a:pt x="49195" y="1078570"/>
                  <a:pt x="55062" y="1062828"/>
                  <a:pt x="48036" y="1055802"/>
                </a:cubicBezTo>
                <a:cubicBezTo>
                  <a:pt x="41010" y="1048776"/>
                  <a:pt x="29183" y="1049517"/>
                  <a:pt x="19756" y="1046375"/>
                </a:cubicBezTo>
                <a:cubicBezTo>
                  <a:pt x="13471" y="1033806"/>
                  <a:pt x="2645" y="1022612"/>
                  <a:pt x="902" y="1008668"/>
                </a:cubicBezTo>
                <a:cubicBezTo>
                  <a:pt x="-6304" y="951019"/>
                  <a:pt x="30945" y="976071"/>
                  <a:pt x="66890" y="952107"/>
                </a:cubicBezTo>
                <a:cubicBezTo>
                  <a:pt x="97785" y="931510"/>
                  <a:pt x="121880" y="904973"/>
                  <a:pt x="132878" y="895546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7"/>
          <p:cNvSpPr/>
          <p:nvPr/>
        </p:nvSpPr>
        <p:spPr>
          <a:xfrm>
            <a:off x="8758213" y="4119513"/>
            <a:ext cx="701639" cy="668201"/>
          </a:xfrm>
          <a:custGeom>
            <a:avLst/>
            <a:gdLst>
              <a:gd name="connsiteX0" fmla="*/ 376360 w 701639"/>
              <a:gd name="connsiteY0" fmla="*/ 84842 h 668201"/>
              <a:gd name="connsiteX1" fmla="*/ 376360 w 701639"/>
              <a:gd name="connsiteY1" fmla="*/ 84842 h 668201"/>
              <a:gd name="connsiteX2" fmla="*/ 451775 w 701639"/>
              <a:gd name="connsiteY2" fmla="*/ 56561 h 668201"/>
              <a:gd name="connsiteX3" fmla="*/ 508335 w 701639"/>
              <a:gd name="connsiteY3" fmla="*/ 65988 h 668201"/>
              <a:gd name="connsiteX4" fmla="*/ 536616 w 701639"/>
              <a:gd name="connsiteY4" fmla="*/ 75415 h 668201"/>
              <a:gd name="connsiteX5" fmla="*/ 602603 w 701639"/>
              <a:gd name="connsiteY5" fmla="*/ 94268 h 668201"/>
              <a:gd name="connsiteX6" fmla="*/ 630884 w 701639"/>
              <a:gd name="connsiteY6" fmla="*/ 113122 h 668201"/>
              <a:gd name="connsiteX7" fmla="*/ 696872 w 701639"/>
              <a:gd name="connsiteY7" fmla="*/ 103695 h 668201"/>
              <a:gd name="connsiteX8" fmla="*/ 687445 w 701639"/>
              <a:gd name="connsiteY8" fmla="*/ 37708 h 668201"/>
              <a:gd name="connsiteX9" fmla="*/ 678018 w 701639"/>
              <a:gd name="connsiteY9" fmla="*/ 9427 h 668201"/>
              <a:gd name="connsiteX10" fmla="*/ 649738 w 701639"/>
              <a:gd name="connsiteY10" fmla="*/ 0 h 668201"/>
              <a:gd name="connsiteX11" fmla="*/ 300946 w 701639"/>
              <a:gd name="connsiteY11" fmla="*/ 9427 h 668201"/>
              <a:gd name="connsiteX12" fmla="*/ 244385 w 701639"/>
              <a:gd name="connsiteY12" fmla="*/ 47134 h 668201"/>
              <a:gd name="connsiteX13" fmla="*/ 178397 w 701639"/>
              <a:gd name="connsiteY13" fmla="*/ 94268 h 668201"/>
              <a:gd name="connsiteX14" fmla="*/ 159544 w 701639"/>
              <a:gd name="connsiteY14" fmla="*/ 122549 h 668201"/>
              <a:gd name="connsiteX15" fmla="*/ 131263 w 701639"/>
              <a:gd name="connsiteY15" fmla="*/ 141402 h 668201"/>
              <a:gd name="connsiteX16" fmla="*/ 121836 w 701639"/>
              <a:gd name="connsiteY16" fmla="*/ 169683 h 668201"/>
              <a:gd name="connsiteX17" fmla="*/ 102983 w 701639"/>
              <a:gd name="connsiteY17" fmla="*/ 197963 h 668201"/>
              <a:gd name="connsiteX18" fmla="*/ 74702 w 701639"/>
              <a:gd name="connsiteY18" fmla="*/ 226244 h 668201"/>
              <a:gd name="connsiteX19" fmla="*/ 55849 w 701639"/>
              <a:gd name="connsiteY19" fmla="*/ 254524 h 668201"/>
              <a:gd name="connsiteX20" fmla="*/ 27568 w 701639"/>
              <a:gd name="connsiteY20" fmla="*/ 292231 h 668201"/>
              <a:gd name="connsiteX21" fmla="*/ 27568 w 701639"/>
              <a:gd name="connsiteY21" fmla="*/ 650450 h 668201"/>
              <a:gd name="connsiteX22" fmla="*/ 55849 w 701639"/>
              <a:gd name="connsiteY22" fmla="*/ 659877 h 668201"/>
              <a:gd name="connsiteX23" fmla="*/ 216105 w 701639"/>
              <a:gd name="connsiteY23" fmla="*/ 622169 h 668201"/>
              <a:gd name="connsiteX24" fmla="*/ 197251 w 701639"/>
              <a:gd name="connsiteY24" fmla="*/ 546755 h 668201"/>
              <a:gd name="connsiteX25" fmla="*/ 168971 w 701639"/>
              <a:gd name="connsiteY25" fmla="*/ 518475 h 668201"/>
              <a:gd name="connsiteX26" fmla="*/ 131263 w 701639"/>
              <a:gd name="connsiteY26" fmla="*/ 461914 h 668201"/>
              <a:gd name="connsiteX27" fmla="*/ 121836 w 701639"/>
              <a:gd name="connsiteY27" fmla="*/ 235671 h 668201"/>
              <a:gd name="connsiteX28" fmla="*/ 150117 w 701639"/>
              <a:gd name="connsiteY28" fmla="*/ 216817 h 668201"/>
              <a:gd name="connsiteX29" fmla="*/ 187824 w 701639"/>
              <a:gd name="connsiteY29" fmla="*/ 188536 h 668201"/>
              <a:gd name="connsiteX30" fmla="*/ 216105 w 701639"/>
              <a:gd name="connsiteY30" fmla="*/ 160256 h 668201"/>
              <a:gd name="connsiteX31" fmla="*/ 244385 w 701639"/>
              <a:gd name="connsiteY31" fmla="*/ 150829 h 668201"/>
              <a:gd name="connsiteX32" fmla="*/ 310373 w 701639"/>
              <a:gd name="connsiteY32" fmla="*/ 103695 h 668201"/>
              <a:gd name="connsiteX33" fmla="*/ 338653 w 701639"/>
              <a:gd name="connsiteY33" fmla="*/ 94268 h 668201"/>
              <a:gd name="connsiteX34" fmla="*/ 376360 w 701639"/>
              <a:gd name="connsiteY34" fmla="*/ 84842 h 66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01639" h="668201">
                <a:moveTo>
                  <a:pt x="376360" y="84842"/>
                </a:moveTo>
                <a:lnTo>
                  <a:pt x="376360" y="84842"/>
                </a:lnTo>
                <a:cubicBezTo>
                  <a:pt x="401498" y="75415"/>
                  <a:pt x="425197" y="60358"/>
                  <a:pt x="451775" y="56561"/>
                </a:cubicBezTo>
                <a:cubicBezTo>
                  <a:pt x="470696" y="53858"/>
                  <a:pt x="489677" y="61842"/>
                  <a:pt x="508335" y="65988"/>
                </a:cubicBezTo>
                <a:cubicBezTo>
                  <a:pt x="518035" y="68144"/>
                  <a:pt x="527061" y="72685"/>
                  <a:pt x="536616" y="75415"/>
                </a:cubicBezTo>
                <a:cubicBezTo>
                  <a:pt x="619491" y="99094"/>
                  <a:pt x="534783" y="71663"/>
                  <a:pt x="602603" y="94268"/>
                </a:cubicBezTo>
                <a:cubicBezTo>
                  <a:pt x="612030" y="100553"/>
                  <a:pt x="619610" y="111995"/>
                  <a:pt x="630884" y="113122"/>
                </a:cubicBezTo>
                <a:cubicBezTo>
                  <a:pt x="652993" y="115333"/>
                  <a:pt x="683540" y="121470"/>
                  <a:pt x="696872" y="103695"/>
                </a:cubicBezTo>
                <a:cubicBezTo>
                  <a:pt x="710203" y="85920"/>
                  <a:pt x="691803" y="59495"/>
                  <a:pt x="687445" y="37708"/>
                </a:cubicBezTo>
                <a:cubicBezTo>
                  <a:pt x="685496" y="27964"/>
                  <a:pt x="685044" y="16454"/>
                  <a:pt x="678018" y="9427"/>
                </a:cubicBezTo>
                <a:cubicBezTo>
                  <a:pt x="670992" y="2401"/>
                  <a:pt x="659165" y="3142"/>
                  <a:pt x="649738" y="0"/>
                </a:cubicBezTo>
                <a:lnTo>
                  <a:pt x="300946" y="9427"/>
                </a:lnTo>
                <a:cubicBezTo>
                  <a:pt x="278438" y="12044"/>
                  <a:pt x="263239" y="34565"/>
                  <a:pt x="244385" y="47134"/>
                </a:cubicBezTo>
                <a:cubicBezTo>
                  <a:pt x="203042" y="74696"/>
                  <a:pt x="225155" y="59201"/>
                  <a:pt x="178397" y="94268"/>
                </a:cubicBezTo>
                <a:cubicBezTo>
                  <a:pt x="172113" y="103695"/>
                  <a:pt x="167555" y="114538"/>
                  <a:pt x="159544" y="122549"/>
                </a:cubicBezTo>
                <a:cubicBezTo>
                  <a:pt x="151533" y="130560"/>
                  <a:pt x="138341" y="132555"/>
                  <a:pt x="131263" y="141402"/>
                </a:cubicBezTo>
                <a:cubicBezTo>
                  <a:pt x="125055" y="149161"/>
                  <a:pt x="126280" y="160795"/>
                  <a:pt x="121836" y="169683"/>
                </a:cubicBezTo>
                <a:cubicBezTo>
                  <a:pt x="116769" y="179816"/>
                  <a:pt x="110236" y="189260"/>
                  <a:pt x="102983" y="197963"/>
                </a:cubicBezTo>
                <a:cubicBezTo>
                  <a:pt x="94448" y="208205"/>
                  <a:pt x="83237" y="216002"/>
                  <a:pt x="74702" y="226244"/>
                </a:cubicBezTo>
                <a:cubicBezTo>
                  <a:pt x="67449" y="234947"/>
                  <a:pt x="62434" y="245305"/>
                  <a:pt x="55849" y="254524"/>
                </a:cubicBezTo>
                <a:cubicBezTo>
                  <a:pt x="46717" y="267309"/>
                  <a:pt x="36995" y="279662"/>
                  <a:pt x="27568" y="292231"/>
                </a:cubicBezTo>
                <a:cubicBezTo>
                  <a:pt x="-14747" y="419190"/>
                  <a:pt x="-3181" y="373705"/>
                  <a:pt x="27568" y="650450"/>
                </a:cubicBezTo>
                <a:cubicBezTo>
                  <a:pt x="28665" y="660326"/>
                  <a:pt x="46422" y="656735"/>
                  <a:pt x="55849" y="659877"/>
                </a:cubicBezTo>
                <a:cubicBezTo>
                  <a:pt x="88051" y="657864"/>
                  <a:pt x="216105" y="696655"/>
                  <a:pt x="216105" y="622169"/>
                </a:cubicBezTo>
                <a:cubicBezTo>
                  <a:pt x="216105" y="617409"/>
                  <a:pt x="204690" y="557913"/>
                  <a:pt x="197251" y="546755"/>
                </a:cubicBezTo>
                <a:cubicBezTo>
                  <a:pt x="189856" y="535663"/>
                  <a:pt x="177156" y="528998"/>
                  <a:pt x="168971" y="518475"/>
                </a:cubicBezTo>
                <a:cubicBezTo>
                  <a:pt x="155059" y="500589"/>
                  <a:pt x="131263" y="461914"/>
                  <a:pt x="131263" y="461914"/>
                </a:cubicBezTo>
                <a:cubicBezTo>
                  <a:pt x="100500" y="369620"/>
                  <a:pt x="94198" y="373864"/>
                  <a:pt x="121836" y="235671"/>
                </a:cubicBezTo>
                <a:cubicBezTo>
                  <a:pt x="124058" y="224561"/>
                  <a:pt x="140898" y="223402"/>
                  <a:pt x="150117" y="216817"/>
                </a:cubicBezTo>
                <a:cubicBezTo>
                  <a:pt x="162902" y="207685"/>
                  <a:pt x="175895" y="198761"/>
                  <a:pt x="187824" y="188536"/>
                </a:cubicBezTo>
                <a:cubicBezTo>
                  <a:pt x="197946" y="179860"/>
                  <a:pt x="205012" y="167651"/>
                  <a:pt x="216105" y="160256"/>
                </a:cubicBezTo>
                <a:cubicBezTo>
                  <a:pt x="224373" y="154744"/>
                  <a:pt x="234958" y="153971"/>
                  <a:pt x="244385" y="150829"/>
                </a:cubicBezTo>
                <a:cubicBezTo>
                  <a:pt x="252925" y="144424"/>
                  <a:pt x="296589" y="110587"/>
                  <a:pt x="310373" y="103695"/>
                </a:cubicBezTo>
                <a:cubicBezTo>
                  <a:pt x="319261" y="99251"/>
                  <a:pt x="329427" y="97958"/>
                  <a:pt x="338653" y="94268"/>
                </a:cubicBezTo>
                <a:cubicBezTo>
                  <a:pt x="345177" y="91659"/>
                  <a:pt x="370075" y="86413"/>
                  <a:pt x="376360" y="84842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09387" y="5813375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87" y="5830744"/>
            <a:ext cx="576000" cy="577263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1854105" y="5813375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05" y="5830744"/>
            <a:ext cx="576000" cy="577263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2598823" y="5813375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23" y="5830744"/>
            <a:ext cx="576000" cy="577263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3343541" y="5813375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41" y="5830744"/>
            <a:ext cx="576000" cy="577263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4088259" y="5813375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59" y="5830744"/>
            <a:ext cx="576000" cy="57726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832977" y="5813375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77" y="5830744"/>
            <a:ext cx="576000" cy="5772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51" y="0"/>
            <a:ext cx="8236410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38"/>
          <a:stretch/>
        </p:blipFill>
        <p:spPr>
          <a:xfrm>
            <a:off x="0" y="1466850"/>
            <a:ext cx="6052749" cy="3924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82"/>
          <a:stretch/>
        </p:blipFill>
        <p:spPr>
          <a:xfrm>
            <a:off x="6180757" y="1484312"/>
            <a:ext cx="6011243" cy="3924301"/>
          </a:xfrm>
          <a:prstGeom prst="rect">
            <a:avLst/>
          </a:prstGeom>
        </p:spPr>
      </p:pic>
      <p:sp>
        <p:nvSpPr>
          <p:cNvPr id="35" name="1"/>
          <p:cNvSpPr/>
          <p:nvPr/>
        </p:nvSpPr>
        <p:spPr>
          <a:xfrm rot="695968">
            <a:off x="7696766" y="3311119"/>
            <a:ext cx="210592" cy="420655"/>
          </a:xfrm>
          <a:prstGeom prst="ellipse">
            <a:avLst/>
          </a:pr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2"/>
          <p:cNvSpPr/>
          <p:nvPr/>
        </p:nvSpPr>
        <p:spPr>
          <a:xfrm>
            <a:off x="6858000" y="1789889"/>
            <a:ext cx="710363" cy="1284051"/>
          </a:xfrm>
          <a:custGeom>
            <a:avLst/>
            <a:gdLst>
              <a:gd name="connsiteX0" fmla="*/ 291830 w 710363"/>
              <a:gd name="connsiteY0" fmla="*/ 1108954 h 1284051"/>
              <a:gd name="connsiteX1" fmla="*/ 291830 w 710363"/>
              <a:gd name="connsiteY1" fmla="*/ 1108954 h 1284051"/>
              <a:gd name="connsiteX2" fmla="*/ 330740 w 710363"/>
              <a:gd name="connsiteY2" fmla="*/ 1031132 h 1284051"/>
              <a:gd name="connsiteX3" fmla="*/ 321013 w 710363"/>
              <a:gd name="connsiteY3" fmla="*/ 1079771 h 1284051"/>
              <a:gd name="connsiteX4" fmla="*/ 301557 w 710363"/>
              <a:gd name="connsiteY4" fmla="*/ 1138137 h 1284051"/>
              <a:gd name="connsiteX5" fmla="*/ 321013 w 710363"/>
              <a:gd name="connsiteY5" fmla="*/ 1157592 h 1284051"/>
              <a:gd name="connsiteX6" fmla="*/ 340468 w 710363"/>
              <a:gd name="connsiteY6" fmla="*/ 1186775 h 1284051"/>
              <a:gd name="connsiteX7" fmla="*/ 369651 w 710363"/>
              <a:gd name="connsiteY7" fmla="*/ 1206230 h 1284051"/>
              <a:gd name="connsiteX8" fmla="*/ 389106 w 710363"/>
              <a:gd name="connsiteY8" fmla="*/ 1235413 h 1284051"/>
              <a:gd name="connsiteX9" fmla="*/ 447472 w 710363"/>
              <a:gd name="connsiteY9" fmla="*/ 1264596 h 1284051"/>
              <a:gd name="connsiteX10" fmla="*/ 476655 w 710363"/>
              <a:gd name="connsiteY10" fmla="*/ 1284051 h 1284051"/>
              <a:gd name="connsiteX11" fmla="*/ 583660 w 710363"/>
              <a:gd name="connsiteY11" fmla="*/ 1274324 h 1284051"/>
              <a:gd name="connsiteX12" fmla="*/ 622570 w 710363"/>
              <a:gd name="connsiteY12" fmla="*/ 1215958 h 1284051"/>
              <a:gd name="connsiteX13" fmla="*/ 642026 w 710363"/>
              <a:gd name="connsiteY13" fmla="*/ 1196502 h 1284051"/>
              <a:gd name="connsiteX14" fmla="*/ 632298 w 710363"/>
              <a:gd name="connsiteY14" fmla="*/ 1118681 h 1284051"/>
              <a:gd name="connsiteX15" fmla="*/ 554477 w 710363"/>
              <a:gd name="connsiteY15" fmla="*/ 1128409 h 1284051"/>
              <a:gd name="connsiteX16" fmla="*/ 496111 w 710363"/>
              <a:gd name="connsiteY16" fmla="*/ 1118681 h 1284051"/>
              <a:gd name="connsiteX17" fmla="*/ 476655 w 710363"/>
              <a:gd name="connsiteY17" fmla="*/ 1099226 h 1284051"/>
              <a:gd name="connsiteX18" fmla="*/ 466928 w 710363"/>
              <a:gd name="connsiteY18" fmla="*/ 1070043 h 1284051"/>
              <a:gd name="connsiteX19" fmla="*/ 486383 w 710363"/>
              <a:gd name="connsiteY19" fmla="*/ 1031132 h 1284051"/>
              <a:gd name="connsiteX20" fmla="*/ 651753 w 710363"/>
              <a:gd name="connsiteY20" fmla="*/ 1001949 h 1284051"/>
              <a:gd name="connsiteX21" fmla="*/ 671209 w 710363"/>
              <a:gd name="connsiteY21" fmla="*/ 982494 h 1284051"/>
              <a:gd name="connsiteX22" fmla="*/ 690664 w 710363"/>
              <a:gd name="connsiteY22" fmla="*/ 758758 h 1284051"/>
              <a:gd name="connsiteX23" fmla="*/ 680936 w 710363"/>
              <a:gd name="connsiteY23" fmla="*/ 690664 h 1284051"/>
              <a:gd name="connsiteX24" fmla="*/ 651753 w 710363"/>
              <a:gd name="connsiteY24" fmla="*/ 661481 h 1284051"/>
              <a:gd name="connsiteX25" fmla="*/ 593387 w 710363"/>
              <a:gd name="connsiteY25" fmla="*/ 632298 h 1284051"/>
              <a:gd name="connsiteX26" fmla="*/ 554477 w 710363"/>
              <a:gd name="connsiteY26" fmla="*/ 573932 h 1284051"/>
              <a:gd name="connsiteX27" fmla="*/ 535021 w 710363"/>
              <a:gd name="connsiteY27" fmla="*/ 544749 h 1284051"/>
              <a:gd name="connsiteX28" fmla="*/ 544749 w 710363"/>
              <a:gd name="connsiteY28" fmla="*/ 466928 h 1284051"/>
              <a:gd name="connsiteX29" fmla="*/ 573932 w 710363"/>
              <a:gd name="connsiteY29" fmla="*/ 457200 h 1284051"/>
              <a:gd name="connsiteX30" fmla="*/ 651753 w 710363"/>
              <a:gd name="connsiteY30" fmla="*/ 447473 h 1284051"/>
              <a:gd name="connsiteX31" fmla="*/ 680936 w 710363"/>
              <a:gd name="connsiteY31" fmla="*/ 408562 h 1284051"/>
              <a:gd name="connsiteX32" fmla="*/ 710119 w 710363"/>
              <a:gd name="connsiteY32" fmla="*/ 389107 h 1284051"/>
              <a:gd name="connsiteX33" fmla="*/ 690664 w 710363"/>
              <a:gd name="connsiteY33" fmla="*/ 369651 h 1284051"/>
              <a:gd name="connsiteX34" fmla="*/ 544749 w 710363"/>
              <a:gd name="connsiteY34" fmla="*/ 340468 h 1284051"/>
              <a:gd name="connsiteX35" fmla="*/ 505838 w 710363"/>
              <a:gd name="connsiteY35" fmla="*/ 311285 h 1284051"/>
              <a:gd name="connsiteX36" fmla="*/ 496111 w 710363"/>
              <a:gd name="connsiteY36" fmla="*/ 272375 h 1284051"/>
              <a:gd name="connsiteX37" fmla="*/ 476655 w 710363"/>
              <a:gd name="connsiteY37" fmla="*/ 243192 h 1284051"/>
              <a:gd name="connsiteX38" fmla="*/ 486383 w 710363"/>
              <a:gd name="connsiteY38" fmla="*/ 136188 h 1284051"/>
              <a:gd name="connsiteX39" fmla="*/ 505838 w 710363"/>
              <a:gd name="connsiteY39" fmla="*/ 116732 h 1284051"/>
              <a:gd name="connsiteX40" fmla="*/ 496111 w 710363"/>
              <a:gd name="connsiteY40" fmla="*/ 77822 h 1284051"/>
              <a:gd name="connsiteX41" fmla="*/ 457200 w 710363"/>
              <a:gd name="connsiteY41" fmla="*/ 19456 h 1284051"/>
              <a:gd name="connsiteX42" fmla="*/ 389106 w 710363"/>
              <a:gd name="connsiteY42" fmla="*/ 29183 h 1284051"/>
              <a:gd name="connsiteX43" fmla="*/ 369651 w 710363"/>
              <a:gd name="connsiteY43" fmla="*/ 87549 h 1284051"/>
              <a:gd name="connsiteX44" fmla="*/ 330740 w 710363"/>
              <a:gd name="connsiteY44" fmla="*/ 68094 h 1284051"/>
              <a:gd name="connsiteX45" fmla="*/ 282102 w 710363"/>
              <a:gd name="connsiteY45" fmla="*/ 29183 h 1284051"/>
              <a:gd name="connsiteX46" fmla="*/ 262647 w 710363"/>
              <a:gd name="connsiteY46" fmla="*/ 0 h 1284051"/>
              <a:gd name="connsiteX47" fmla="*/ 184826 w 710363"/>
              <a:gd name="connsiteY47" fmla="*/ 48639 h 1284051"/>
              <a:gd name="connsiteX48" fmla="*/ 194553 w 710363"/>
              <a:gd name="connsiteY48" fmla="*/ 145915 h 1284051"/>
              <a:gd name="connsiteX49" fmla="*/ 204281 w 710363"/>
              <a:gd name="connsiteY49" fmla="*/ 175098 h 1284051"/>
              <a:gd name="connsiteX50" fmla="*/ 145915 w 710363"/>
              <a:gd name="connsiteY50" fmla="*/ 136188 h 1284051"/>
              <a:gd name="connsiteX51" fmla="*/ 136187 w 710363"/>
              <a:gd name="connsiteY51" fmla="*/ 233464 h 1284051"/>
              <a:gd name="connsiteX52" fmla="*/ 107004 w 710363"/>
              <a:gd name="connsiteY52" fmla="*/ 252920 h 1284051"/>
              <a:gd name="connsiteX53" fmla="*/ 116732 w 710363"/>
              <a:gd name="connsiteY53" fmla="*/ 311285 h 1284051"/>
              <a:gd name="connsiteX54" fmla="*/ 165370 w 710363"/>
              <a:gd name="connsiteY54" fmla="*/ 350196 h 1284051"/>
              <a:gd name="connsiteX55" fmla="*/ 184826 w 710363"/>
              <a:gd name="connsiteY55" fmla="*/ 369651 h 1284051"/>
              <a:gd name="connsiteX56" fmla="*/ 204281 w 710363"/>
              <a:gd name="connsiteY56" fmla="*/ 398834 h 1284051"/>
              <a:gd name="connsiteX57" fmla="*/ 233464 w 710363"/>
              <a:gd name="connsiteY57" fmla="*/ 408562 h 1284051"/>
              <a:gd name="connsiteX58" fmla="*/ 252919 w 710363"/>
              <a:gd name="connsiteY58" fmla="*/ 437745 h 1284051"/>
              <a:gd name="connsiteX59" fmla="*/ 311285 w 710363"/>
              <a:gd name="connsiteY59" fmla="*/ 466928 h 1284051"/>
              <a:gd name="connsiteX60" fmla="*/ 321013 w 710363"/>
              <a:gd name="connsiteY60" fmla="*/ 544749 h 1284051"/>
              <a:gd name="connsiteX61" fmla="*/ 291830 w 710363"/>
              <a:gd name="connsiteY61" fmla="*/ 661481 h 1284051"/>
              <a:gd name="connsiteX62" fmla="*/ 282102 w 710363"/>
              <a:gd name="connsiteY62" fmla="*/ 700392 h 1284051"/>
              <a:gd name="connsiteX63" fmla="*/ 272374 w 710363"/>
              <a:gd name="connsiteY63" fmla="*/ 749030 h 1284051"/>
              <a:gd name="connsiteX64" fmla="*/ 252919 w 710363"/>
              <a:gd name="connsiteY64" fmla="*/ 778213 h 1284051"/>
              <a:gd name="connsiteX65" fmla="*/ 262647 w 710363"/>
              <a:gd name="connsiteY65" fmla="*/ 671209 h 1284051"/>
              <a:gd name="connsiteX66" fmla="*/ 282102 w 710363"/>
              <a:gd name="connsiteY66" fmla="*/ 612843 h 1284051"/>
              <a:gd name="connsiteX67" fmla="*/ 223736 w 710363"/>
              <a:gd name="connsiteY67" fmla="*/ 437745 h 1284051"/>
              <a:gd name="connsiteX68" fmla="*/ 184826 w 710363"/>
              <a:gd name="connsiteY68" fmla="*/ 408562 h 1284051"/>
              <a:gd name="connsiteX69" fmla="*/ 136187 w 710363"/>
              <a:gd name="connsiteY69" fmla="*/ 418290 h 1284051"/>
              <a:gd name="connsiteX70" fmla="*/ 77821 w 710363"/>
              <a:gd name="connsiteY70" fmla="*/ 466928 h 1284051"/>
              <a:gd name="connsiteX71" fmla="*/ 48638 w 710363"/>
              <a:gd name="connsiteY71" fmla="*/ 515566 h 1284051"/>
              <a:gd name="connsiteX72" fmla="*/ 38911 w 710363"/>
              <a:gd name="connsiteY72" fmla="*/ 544749 h 1284051"/>
              <a:gd name="connsiteX73" fmla="*/ 19455 w 710363"/>
              <a:gd name="connsiteY73" fmla="*/ 564205 h 1284051"/>
              <a:gd name="connsiteX74" fmla="*/ 0 w 710363"/>
              <a:gd name="connsiteY74" fmla="*/ 593388 h 1284051"/>
              <a:gd name="connsiteX75" fmla="*/ 9728 w 710363"/>
              <a:gd name="connsiteY75" fmla="*/ 729575 h 1284051"/>
              <a:gd name="connsiteX76" fmla="*/ 19455 w 710363"/>
              <a:gd name="connsiteY76" fmla="*/ 758758 h 1284051"/>
              <a:gd name="connsiteX77" fmla="*/ 38911 w 710363"/>
              <a:gd name="connsiteY77" fmla="*/ 856034 h 1284051"/>
              <a:gd name="connsiteX78" fmla="*/ 58366 w 710363"/>
              <a:gd name="connsiteY78" fmla="*/ 914400 h 1284051"/>
              <a:gd name="connsiteX79" fmla="*/ 116732 w 710363"/>
              <a:gd name="connsiteY79" fmla="*/ 953311 h 1284051"/>
              <a:gd name="connsiteX80" fmla="*/ 136187 w 710363"/>
              <a:gd name="connsiteY80" fmla="*/ 924128 h 1284051"/>
              <a:gd name="connsiteX81" fmla="*/ 155643 w 710363"/>
              <a:gd name="connsiteY81" fmla="*/ 865762 h 1284051"/>
              <a:gd name="connsiteX82" fmla="*/ 145915 w 710363"/>
              <a:gd name="connsiteY82" fmla="*/ 826851 h 1284051"/>
              <a:gd name="connsiteX83" fmla="*/ 184826 w 710363"/>
              <a:gd name="connsiteY83" fmla="*/ 914400 h 1284051"/>
              <a:gd name="connsiteX84" fmla="*/ 214009 w 710363"/>
              <a:gd name="connsiteY84" fmla="*/ 924128 h 1284051"/>
              <a:gd name="connsiteX85" fmla="*/ 262647 w 710363"/>
              <a:gd name="connsiteY85" fmla="*/ 933856 h 1284051"/>
              <a:gd name="connsiteX86" fmla="*/ 340468 w 710363"/>
              <a:gd name="connsiteY86" fmla="*/ 1021405 h 1284051"/>
              <a:gd name="connsiteX87" fmla="*/ 291830 w 710363"/>
              <a:gd name="connsiteY87" fmla="*/ 1108954 h 128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710363" h="1284051">
                <a:moveTo>
                  <a:pt x="291830" y="1108954"/>
                </a:moveTo>
                <a:lnTo>
                  <a:pt x="291830" y="1108954"/>
                </a:lnTo>
                <a:cubicBezTo>
                  <a:pt x="304800" y="1083013"/>
                  <a:pt x="310232" y="1051640"/>
                  <a:pt x="330740" y="1031132"/>
                </a:cubicBezTo>
                <a:cubicBezTo>
                  <a:pt x="342431" y="1019441"/>
                  <a:pt x="325363" y="1063820"/>
                  <a:pt x="321013" y="1079771"/>
                </a:cubicBezTo>
                <a:cubicBezTo>
                  <a:pt x="315617" y="1099556"/>
                  <a:pt x="301557" y="1138137"/>
                  <a:pt x="301557" y="1138137"/>
                </a:cubicBezTo>
                <a:cubicBezTo>
                  <a:pt x="308042" y="1144622"/>
                  <a:pt x="315284" y="1150430"/>
                  <a:pt x="321013" y="1157592"/>
                </a:cubicBezTo>
                <a:cubicBezTo>
                  <a:pt x="328316" y="1166721"/>
                  <a:pt x="332201" y="1178508"/>
                  <a:pt x="340468" y="1186775"/>
                </a:cubicBezTo>
                <a:cubicBezTo>
                  <a:pt x="348735" y="1195042"/>
                  <a:pt x="359923" y="1199745"/>
                  <a:pt x="369651" y="1206230"/>
                </a:cubicBezTo>
                <a:cubicBezTo>
                  <a:pt x="376136" y="1215958"/>
                  <a:pt x="380839" y="1227146"/>
                  <a:pt x="389106" y="1235413"/>
                </a:cubicBezTo>
                <a:cubicBezTo>
                  <a:pt x="416982" y="1263289"/>
                  <a:pt x="415827" y="1248774"/>
                  <a:pt x="447472" y="1264596"/>
                </a:cubicBezTo>
                <a:cubicBezTo>
                  <a:pt x="457929" y="1269824"/>
                  <a:pt x="466927" y="1277566"/>
                  <a:pt x="476655" y="1284051"/>
                </a:cubicBezTo>
                <a:cubicBezTo>
                  <a:pt x="512323" y="1280809"/>
                  <a:pt x="549223" y="1284163"/>
                  <a:pt x="583660" y="1274324"/>
                </a:cubicBezTo>
                <a:cubicBezTo>
                  <a:pt x="619486" y="1264088"/>
                  <a:pt x="608946" y="1238666"/>
                  <a:pt x="622570" y="1215958"/>
                </a:cubicBezTo>
                <a:cubicBezTo>
                  <a:pt x="627289" y="1208093"/>
                  <a:pt x="635541" y="1202987"/>
                  <a:pt x="642026" y="1196502"/>
                </a:cubicBezTo>
                <a:cubicBezTo>
                  <a:pt x="638783" y="1170562"/>
                  <a:pt x="652933" y="1134731"/>
                  <a:pt x="632298" y="1118681"/>
                </a:cubicBezTo>
                <a:cubicBezTo>
                  <a:pt x="611663" y="1102631"/>
                  <a:pt x="580619" y="1128409"/>
                  <a:pt x="554477" y="1128409"/>
                </a:cubicBezTo>
                <a:cubicBezTo>
                  <a:pt x="534753" y="1128409"/>
                  <a:pt x="515566" y="1121924"/>
                  <a:pt x="496111" y="1118681"/>
                </a:cubicBezTo>
                <a:cubicBezTo>
                  <a:pt x="489626" y="1112196"/>
                  <a:pt x="481374" y="1107090"/>
                  <a:pt x="476655" y="1099226"/>
                </a:cubicBezTo>
                <a:cubicBezTo>
                  <a:pt x="471379" y="1090433"/>
                  <a:pt x="465478" y="1080194"/>
                  <a:pt x="466928" y="1070043"/>
                </a:cubicBezTo>
                <a:cubicBezTo>
                  <a:pt x="468979" y="1055688"/>
                  <a:pt x="477100" y="1042272"/>
                  <a:pt x="486383" y="1031132"/>
                </a:cubicBezTo>
                <a:cubicBezTo>
                  <a:pt x="521746" y="988696"/>
                  <a:pt x="627258" y="1003699"/>
                  <a:pt x="651753" y="1001949"/>
                </a:cubicBezTo>
                <a:cubicBezTo>
                  <a:pt x="658238" y="995464"/>
                  <a:pt x="669970" y="991581"/>
                  <a:pt x="671209" y="982494"/>
                </a:cubicBezTo>
                <a:cubicBezTo>
                  <a:pt x="711380" y="687907"/>
                  <a:pt x="655675" y="863721"/>
                  <a:pt x="690664" y="758758"/>
                </a:cubicBezTo>
                <a:cubicBezTo>
                  <a:pt x="687421" y="736060"/>
                  <a:pt x="689451" y="711953"/>
                  <a:pt x="680936" y="690664"/>
                </a:cubicBezTo>
                <a:cubicBezTo>
                  <a:pt x="675827" y="677891"/>
                  <a:pt x="662321" y="670288"/>
                  <a:pt x="651753" y="661481"/>
                </a:cubicBezTo>
                <a:cubicBezTo>
                  <a:pt x="626611" y="640529"/>
                  <a:pt x="622634" y="642047"/>
                  <a:pt x="593387" y="632298"/>
                </a:cubicBezTo>
                <a:lnTo>
                  <a:pt x="554477" y="573932"/>
                </a:lnTo>
                <a:lnTo>
                  <a:pt x="535021" y="544749"/>
                </a:lnTo>
                <a:cubicBezTo>
                  <a:pt x="588276" y="491496"/>
                  <a:pt x="513291" y="577032"/>
                  <a:pt x="544749" y="466928"/>
                </a:cubicBezTo>
                <a:cubicBezTo>
                  <a:pt x="547566" y="457069"/>
                  <a:pt x="563843" y="459034"/>
                  <a:pt x="573932" y="457200"/>
                </a:cubicBezTo>
                <a:cubicBezTo>
                  <a:pt x="599653" y="452524"/>
                  <a:pt x="625813" y="450715"/>
                  <a:pt x="651753" y="447473"/>
                </a:cubicBezTo>
                <a:cubicBezTo>
                  <a:pt x="661481" y="434503"/>
                  <a:pt x="669472" y="420026"/>
                  <a:pt x="680936" y="408562"/>
                </a:cubicBezTo>
                <a:cubicBezTo>
                  <a:pt x="689203" y="400295"/>
                  <a:pt x="707283" y="400449"/>
                  <a:pt x="710119" y="389107"/>
                </a:cubicBezTo>
                <a:cubicBezTo>
                  <a:pt x="712343" y="380209"/>
                  <a:pt x="698867" y="373753"/>
                  <a:pt x="690664" y="369651"/>
                </a:cubicBezTo>
                <a:cubicBezTo>
                  <a:pt x="641397" y="345017"/>
                  <a:pt x="599769" y="346582"/>
                  <a:pt x="544749" y="340468"/>
                </a:cubicBezTo>
                <a:cubicBezTo>
                  <a:pt x="531779" y="330740"/>
                  <a:pt x="515262" y="324478"/>
                  <a:pt x="505838" y="311285"/>
                </a:cubicBezTo>
                <a:cubicBezTo>
                  <a:pt x="498067" y="300406"/>
                  <a:pt x="501377" y="284663"/>
                  <a:pt x="496111" y="272375"/>
                </a:cubicBezTo>
                <a:cubicBezTo>
                  <a:pt x="491506" y="261629"/>
                  <a:pt x="483140" y="252920"/>
                  <a:pt x="476655" y="243192"/>
                </a:cubicBezTo>
                <a:cubicBezTo>
                  <a:pt x="467530" y="170186"/>
                  <a:pt x="451509" y="179781"/>
                  <a:pt x="486383" y="136188"/>
                </a:cubicBezTo>
                <a:cubicBezTo>
                  <a:pt x="492112" y="129026"/>
                  <a:pt x="499353" y="123217"/>
                  <a:pt x="505838" y="116732"/>
                </a:cubicBezTo>
                <a:cubicBezTo>
                  <a:pt x="502596" y="103762"/>
                  <a:pt x="502090" y="89780"/>
                  <a:pt x="496111" y="77822"/>
                </a:cubicBezTo>
                <a:cubicBezTo>
                  <a:pt x="485654" y="56908"/>
                  <a:pt x="457200" y="19456"/>
                  <a:pt x="457200" y="19456"/>
                </a:cubicBezTo>
                <a:cubicBezTo>
                  <a:pt x="434502" y="22698"/>
                  <a:pt x="407205" y="15106"/>
                  <a:pt x="389106" y="29183"/>
                </a:cubicBezTo>
                <a:cubicBezTo>
                  <a:pt x="372918" y="41773"/>
                  <a:pt x="369651" y="87549"/>
                  <a:pt x="369651" y="87549"/>
                </a:cubicBezTo>
                <a:cubicBezTo>
                  <a:pt x="356681" y="81064"/>
                  <a:pt x="343331" y="75288"/>
                  <a:pt x="330740" y="68094"/>
                </a:cubicBezTo>
                <a:cubicBezTo>
                  <a:pt x="312110" y="57449"/>
                  <a:pt x="295559" y="46004"/>
                  <a:pt x="282102" y="29183"/>
                </a:cubicBezTo>
                <a:cubicBezTo>
                  <a:pt x="274799" y="20054"/>
                  <a:pt x="269132" y="9728"/>
                  <a:pt x="262647" y="0"/>
                </a:cubicBezTo>
                <a:cubicBezTo>
                  <a:pt x="224272" y="10965"/>
                  <a:pt x="184826" y="1973"/>
                  <a:pt x="184826" y="48639"/>
                </a:cubicBezTo>
                <a:cubicBezTo>
                  <a:pt x="184826" y="81226"/>
                  <a:pt x="189598" y="113707"/>
                  <a:pt x="194553" y="145915"/>
                </a:cubicBezTo>
                <a:cubicBezTo>
                  <a:pt x="196112" y="156050"/>
                  <a:pt x="214336" y="177109"/>
                  <a:pt x="204281" y="175098"/>
                </a:cubicBezTo>
                <a:cubicBezTo>
                  <a:pt x="181353" y="170513"/>
                  <a:pt x="145915" y="136188"/>
                  <a:pt x="145915" y="136188"/>
                </a:cubicBezTo>
                <a:cubicBezTo>
                  <a:pt x="91496" y="217818"/>
                  <a:pt x="168435" y="88354"/>
                  <a:pt x="136187" y="233464"/>
                </a:cubicBezTo>
                <a:cubicBezTo>
                  <a:pt x="133651" y="244877"/>
                  <a:pt x="116732" y="246435"/>
                  <a:pt x="107004" y="252920"/>
                </a:cubicBezTo>
                <a:cubicBezTo>
                  <a:pt x="110247" y="272375"/>
                  <a:pt x="109807" y="292817"/>
                  <a:pt x="116732" y="311285"/>
                </a:cubicBezTo>
                <a:cubicBezTo>
                  <a:pt x="121766" y="324709"/>
                  <a:pt x="157477" y="343882"/>
                  <a:pt x="165370" y="350196"/>
                </a:cubicBezTo>
                <a:cubicBezTo>
                  <a:pt x="172532" y="355925"/>
                  <a:pt x="179097" y="362489"/>
                  <a:pt x="184826" y="369651"/>
                </a:cubicBezTo>
                <a:cubicBezTo>
                  <a:pt x="192129" y="378780"/>
                  <a:pt x="195152" y="391531"/>
                  <a:pt x="204281" y="398834"/>
                </a:cubicBezTo>
                <a:cubicBezTo>
                  <a:pt x="212288" y="405240"/>
                  <a:pt x="223736" y="405319"/>
                  <a:pt x="233464" y="408562"/>
                </a:cubicBezTo>
                <a:cubicBezTo>
                  <a:pt x="239949" y="418290"/>
                  <a:pt x="244652" y="429478"/>
                  <a:pt x="252919" y="437745"/>
                </a:cubicBezTo>
                <a:cubicBezTo>
                  <a:pt x="271775" y="456601"/>
                  <a:pt x="287551" y="459016"/>
                  <a:pt x="311285" y="466928"/>
                </a:cubicBezTo>
                <a:cubicBezTo>
                  <a:pt x="341911" y="512867"/>
                  <a:pt x="330205" y="480405"/>
                  <a:pt x="321013" y="544749"/>
                </a:cubicBezTo>
                <a:cubicBezTo>
                  <a:pt x="305988" y="649927"/>
                  <a:pt x="329167" y="605474"/>
                  <a:pt x="291830" y="661481"/>
                </a:cubicBezTo>
                <a:cubicBezTo>
                  <a:pt x="288587" y="674451"/>
                  <a:pt x="285002" y="687341"/>
                  <a:pt x="282102" y="700392"/>
                </a:cubicBezTo>
                <a:cubicBezTo>
                  <a:pt x="278515" y="716532"/>
                  <a:pt x="278179" y="733549"/>
                  <a:pt x="272374" y="749030"/>
                </a:cubicBezTo>
                <a:cubicBezTo>
                  <a:pt x="268269" y="759977"/>
                  <a:pt x="259404" y="768485"/>
                  <a:pt x="252919" y="778213"/>
                </a:cubicBezTo>
                <a:cubicBezTo>
                  <a:pt x="236137" y="727870"/>
                  <a:pt x="237048" y="748009"/>
                  <a:pt x="262647" y="671209"/>
                </a:cubicBezTo>
                <a:lnTo>
                  <a:pt x="282102" y="612843"/>
                </a:lnTo>
                <a:cubicBezTo>
                  <a:pt x="266334" y="344803"/>
                  <a:pt x="328038" y="484102"/>
                  <a:pt x="223736" y="437745"/>
                </a:cubicBezTo>
                <a:cubicBezTo>
                  <a:pt x="208921" y="431160"/>
                  <a:pt x="197796" y="418290"/>
                  <a:pt x="184826" y="408562"/>
                </a:cubicBezTo>
                <a:cubicBezTo>
                  <a:pt x="168613" y="411805"/>
                  <a:pt x="151668" y="412485"/>
                  <a:pt x="136187" y="418290"/>
                </a:cubicBezTo>
                <a:cubicBezTo>
                  <a:pt x="114517" y="426416"/>
                  <a:pt x="92961" y="451788"/>
                  <a:pt x="77821" y="466928"/>
                </a:cubicBezTo>
                <a:cubicBezTo>
                  <a:pt x="50266" y="549598"/>
                  <a:pt x="88697" y="448802"/>
                  <a:pt x="48638" y="515566"/>
                </a:cubicBezTo>
                <a:cubicBezTo>
                  <a:pt x="43362" y="524359"/>
                  <a:pt x="44186" y="535956"/>
                  <a:pt x="38911" y="544749"/>
                </a:cubicBezTo>
                <a:cubicBezTo>
                  <a:pt x="34192" y="552614"/>
                  <a:pt x="25184" y="557043"/>
                  <a:pt x="19455" y="564205"/>
                </a:cubicBezTo>
                <a:cubicBezTo>
                  <a:pt x="12152" y="573334"/>
                  <a:pt x="6485" y="583660"/>
                  <a:pt x="0" y="593388"/>
                </a:cubicBezTo>
                <a:cubicBezTo>
                  <a:pt x="3243" y="638784"/>
                  <a:pt x="4410" y="684375"/>
                  <a:pt x="9728" y="729575"/>
                </a:cubicBezTo>
                <a:cubicBezTo>
                  <a:pt x="10926" y="739759"/>
                  <a:pt x="17231" y="748748"/>
                  <a:pt x="19455" y="758758"/>
                </a:cubicBezTo>
                <a:cubicBezTo>
                  <a:pt x="34480" y="826374"/>
                  <a:pt x="22298" y="800658"/>
                  <a:pt x="38911" y="856034"/>
                </a:cubicBezTo>
                <a:cubicBezTo>
                  <a:pt x="44804" y="875677"/>
                  <a:pt x="41303" y="903024"/>
                  <a:pt x="58366" y="914400"/>
                </a:cubicBezTo>
                <a:lnTo>
                  <a:pt x="116732" y="953311"/>
                </a:lnTo>
                <a:cubicBezTo>
                  <a:pt x="123217" y="943583"/>
                  <a:pt x="131439" y="934811"/>
                  <a:pt x="136187" y="924128"/>
                </a:cubicBezTo>
                <a:cubicBezTo>
                  <a:pt x="144516" y="905388"/>
                  <a:pt x="155643" y="865762"/>
                  <a:pt x="155643" y="865762"/>
                </a:cubicBezTo>
                <a:cubicBezTo>
                  <a:pt x="152400" y="852792"/>
                  <a:pt x="139936" y="814893"/>
                  <a:pt x="145915" y="826851"/>
                </a:cubicBezTo>
                <a:cubicBezTo>
                  <a:pt x="156815" y="848652"/>
                  <a:pt x="160979" y="895323"/>
                  <a:pt x="184826" y="914400"/>
                </a:cubicBezTo>
                <a:cubicBezTo>
                  <a:pt x="192833" y="920806"/>
                  <a:pt x="204061" y="921641"/>
                  <a:pt x="214009" y="924128"/>
                </a:cubicBezTo>
                <a:cubicBezTo>
                  <a:pt x="230049" y="928138"/>
                  <a:pt x="246434" y="930613"/>
                  <a:pt x="262647" y="933856"/>
                </a:cubicBezTo>
                <a:cubicBezTo>
                  <a:pt x="329280" y="1000489"/>
                  <a:pt x="305751" y="969329"/>
                  <a:pt x="340468" y="1021405"/>
                </a:cubicBezTo>
                <a:cubicBezTo>
                  <a:pt x="329727" y="1118069"/>
                  <a:pt x="299936" y="1094362"/>
                  <a:pt x="291830" y="1108954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3"/>
          <p:cNvSpPr/>
          <p:nvPr/>
        </p:nvSpPr>
        <p:spPr>
          <a:xfrm>
            <a:off x="9776298" y="4075889"/>
            <a:ext cx="428073" cy="243193"/>
          </a:xfrm>
          <a:custGeom>
            <a:avLst/>
            <a:gdLst>
              <a:gd name="connsiteX0" fmla="*/ 301558 w 369764"/>
              <a:gd name="connsiteY0" fmla="*/ 48638 h 184826"/>
              <a:gd name="connsiteX1" fmla="*/ 301558 w 369764"/>
              <a:gd name="connsiteY1" fmla="*/ 48638 h 184826"/>
              <a:gd name="connsiteX2" fmla="*/ 214009 w 369764"/>
              <a:gd name="connsiteY2" fmla="*/ 19455 h 184826"/>
              <a:gd name="connsiteX3" fmla="*/ 184826 w 369764"/>
              <a:gd name="connsiteY3" fmla="*/ 0 h 184826"/>
              <a:gd name="connsiteX4" fmla="*/ 19456 w 369764"/>
              <a:gd name="connsiteY4" fmla="*/ 9728 h 184826"/>
              <a:gd name="connsiteX5" fmla="*/ 9728 w 369764"/>
              <a:gd name="connsiteY5" fmla="*/ 48638 h 184826"/>
              <a:gd name="connsiteX6" fmla="*/ 0 w 369764"/>
              <a:gd name="connsiteY6" fmla="*/ 77821 h 184826"/>
              <a:gd name="connsiteX7" fmla="*/ 9728 w 369764"/>
              <a:gd name="connsiteY7" fmla="*/ 165370 h 184826"/>
              <a:gd name="connsiteX8" fmla="*/ 29183 w 369764"/>
              <a:gd name="connsiteY8" fmla="*/ 184826 h 184826"/>
              <a:gd name="connsiteX9" fmla="*/ 145915 w 369764"/>
              <a:gd name="connsiteY9" fmla="*/ 175098 h 184826"/>
              <a:gd name="connsiteX10" fmla="*/ 175098 w 369764"/>
              <a:gd name="connsiteY10" fmla="*/ 165370 h 184826"/>
              <a:gd name="connsiteX11" fmla="*/ 301558 w 369764"/>
              <a:gd name="connsiteY11" fmla="*/ 155643 h 184826"/>
              <a:gd name="connsiteX12" fmla="*/ 311285 w 369764"/>
              <a:gd name="connsiteY12" fmla="*/ 116732 h 184826"/>
              <a:gd name="connsiteX13" fmla="*/ 330741 w 369764"/>
              <a:gd name="connsiteY13" fmla="*/ 97277 h 184826"/>
              <a:gd name="connsiteX14" fmla="*/ 359924 w 369764"/>
              <a:gd name="connsiteY14" fmla="*/ 38911 h 184826"/>
              <a:gd name="connsiteX15" fmla="*/ 369651 w 369764"/>
              <a:gd name="connsiteY15" fmla="*/ 68094 h 184826"/>
              <a:gd name="connsiteX16" fmla="*/ 350196 w 369764"/>
              <a:gd name="connsiteY16" fmla="*/ 126460 h 184826"/>
              <a:gd name="connsiteX17" fmla="*/ 330741 w 369764"/>
              <a:gd name="connsiteY17" fmla="*/ 107004 h 184826"/>
              <a:gd name="connsiteX18" fmla="*/ 359924 w 369764"/>
              <a:gd name="connsiteY18" fmla="*/ 48638 h 184826"/>
              <a:gd name="connsiteX19" fmla="*/ 301558 w 369764"/>
              <a:gd name="connsiteY19" fmla="*/ 48638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9764" h="184826">
                <a:moveTo>
                  <a:pt x="301558" y="48638"/>
                </a:moveTo>
                <a:lnTo>
                  <a:pt x="301558" y="48638"/>
                </a:lnTo>
                <a:cubicBezTo>
                  <a:pt x="272375" y="38910"/>
                  <a:pt x="242404" y="31286"/>
                  <a:pt x="214009" y="19455"/>
                </a:cubicBezTo>
                <a:cubicBezTo>
                  <a:pt x="203217" y="14958"/>
                  <a:pt x="196503" y="584"/>
                  <a:pt x="184826" y="0"/>
                </a:cubicBezTo>
                <a:lnTo>
                  <a:pt x="19456" y="9728"/>
                </a:lnTo>
                <a:cubicBezTo>
                  <a:pt x="16213" y="22698"/>
                  <a:pt x="13401" y="35783"/>
                  <a:pt x="9728" y="48638"/>
                </a:cubicBezTo>
                <a:cubicBezTo>
                  <a:pt x="6911" y="58497"/>
                  <a:pt x="0" y="67567"/>
                  <a:pt x="0" y="77821"/>
                </a:cubicBezTo>
                <a:cubicBezTo>
                  <a:pt x="0" y="107184"/>
                  <a:pt x="2002" y="137042"/>
                  <a:pt x="9728" y="165370"/>
                </a:cubicBezTo>
                <a:cubicBezTo>
                  <a:pt x="12141" y="174218"/>
                  <a:pt x="22698" y="178341"/>
                  <a:pt x="29183" y="184826"/>
                </a:cubicBezTo>
                <a:cubicBezTo>
                  <a:pt x="68094" y="181583"/>
                  <a:pt x="107212" y="180259"/>
                  <a:pt x="145915" y="175098"/>
                </a:cubicBezTo>
                <a:cubicBezTo>
                  <a:pt x="156079" y="173743"/>
                  <a:pt x="164923" y="166642"/>
                  <a:pt x="175098" y="165370"/>
                </a:cubicBezTo>
                <a:cubicBezTo>
                  <a:pt x="217049" y="160126"/>
                  <a:pt x="259405" y="158885"/>
                  <a:pt x="301558" y="155643"/>
                </a:cubicBezTo>
                <a:cubicBezTo>
                  <a:pt x="304800" y="142673"/>
                  <a:pt x="305306" y="128690"/>
                  <a:pt x="311285" y="116732"/>
                </a:cubicBezTo>
                <a:cubicBezTo>
                  <a:pt x="315387" y="108529"/>
                  <a:pt x="325012" y="104439"/>
                  <a:pt x="330741" y="97277"/>
                </a:cubicBezTo>
                <a:cubicBezTo>
                  <a:pt x="352291" y="70340"/>
                  <a:pt x="349650" y="69733"/>
                  <a:pt x="359924" y="38911"/>
                </a:cubicBezTo>
                <a:cubicBezTo>
                  <a:pt x="363166" y="48639"/>
                  <a:pt x="370783" y="57903"/>
                  <a:pt x="369651" y="68094"/>
                </a:cubicBezTo>
                <a:cubicBezTo>
                  <a:pt x="367386" y="88476"/>
                  <a:pt x="350196" y="126460"/>
                  <a:pt x="350196" y="126460"/>
                </a:cubicBezTo>
                <a:cubicBezTo>
                  <a:pt x="343711" y="119975"/>
                  <a:pt x="332540" y="115997"/>
                  <a:pt x="330741" y="107004"/>
                </a:cubicBezTo>
                <a:cubicBezTo>
                  <a:pt x="327643" y="91512"/>
                  <a:pt x="353619" y="58096"/>
                  <a:pt x="359924" y="48638"/>
                </a:cubicBezTo>
                <a:lnTo>
                  <a:pt x="301558" y="48638"/>
                </a:ln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4"/>
          <p:cNvSpPr/>
          <p:nvPr/>
        </p:nvSpPr>
        <p:spPr>
          <a:xfrm>
            <a:off x="10785690" y="4445541"/>
            <a:ext cx="279017" cy="340468"/>
          </a:xfrm>
          <a:prstGeom prst="ellipse">
            <a:avLst/>
          </a:pr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"/>
          <p:cNvSpPr/>
          <p:nvPr/>
        </p:nvSpPr>
        <p:spPr>
          <a:xfrm>
            <a:off x="11361906" y="2441393"/>
            <a:ext cx="330909" cy="653336"/>
          </a:xfrm>
          <a:custGeom>
            <a:avLst/>
            <a:gdLst>
              <a:gd name="connsiteX0" fmla="*/ 311285 w 330909"/>
              <a:gd name="connsiteY0" fmla="*/ 29433 h 653336"/>
              <a:gd name="connsiteX1" fmla="*/ 311285 w 330909"/>
              <a:gd name="connsiteY1" fmla="*/ 29433 h 653336"/>
              <a:gd name="connsiteX2" fmla="*/ 233464 w 330909"/>
              <a:gd name="connsiteY2" fmla="*/ 97526 h 653336"/>
              <a:gd name="connsiteX3" fmla="*/ 184826 w 330909"/>
              <a:gd name="connsiteY3" fmla="*/ 146164 h 653336"/>
              <a:gd name="connsiteX4" fmla="*/ 165371 w 330909"/>
              <a:gd name="connsiteY4" fmla="*/ 204530 h 653336"/>
              <a:gd name="connsiteX5" fmla="*/ 107005 w 330909"/>
              <a:gd name="connsiteY5" fmla="*/ 282352 h 653336"/>
              <a:gd name="connsiteX6" fmla="*/ 87549 w 330909"/>
              <a:gd name="connsiteY6" fmla="*/ 311535 h 653336"/>
              <a:gd name="connsiteX7" fmla="*/ 68094 w 330909"/>
              <a:gd name="connsiteY7" fmla="*/ 340718 h 653336"/>
              <a:gd name="connsiteX8" fmla="*/ 38911 w 330909"/>
              <a:gd name="connsiteY8" fmla="*/ 369901 h 653336"/>
              <a:gd name="connsiteX9" fmla="*/ 29183 w 330909"/>
              <a:gd name="connsiteY9" fmla="*/ 399084 h 653336"/>
              <a:gd name="connsiteX10" fmla="*/ 0 w 330909"/>
              <a:gd name="connsiteY10" fmla="*/ 457450 h 653336"/>
              <a:gd name="connsiteX11" fmla="*/ 9728 w 330909"/>
              <a:gd name="connsiteY11" fmla="*/ 622820 h 653336"/>
              <a:gd name="connsiteX12" fmla="*/ 29183 w 330909"/>
              <a:gd name="connsiteY12" fmla="*/ 652003 h 653336"/>
              <a:gd name="connsiteX13" fmla="*/ 116732 w 330909"/>
              <a:gd name="connsiteY13" fmla="*/ 642275 h 653336"/>
              <a:gd name="connsiteX14" fmla="*/ 165371 w 330909"/>
              <a:gd name="connsiteY14" fmla="*/ 583909 h 653336"/>
              <a:gd name="connsiteX15" fmla="*/ 194554 w 330909"/>
              <a:gd name="connsiteY15" fmla="*/ 574181 h 653336"/>
              <a:gd name="connsiteX16" fmla="*/ 233464 w 330909"/>
              <a:gd name="connsiteY16" fmla="*/ 544998 h 653336"/>
              <a:gd name="connsiteX17" fmla="*/ 321013 w 330909"/>
              <a:gd name="connsiteY17" fmla="*/ 525543 h 653336"/>
              <a:gd name="connsiteX18" fmla="*/ 321013 w 330909"/>
              <a:gd name="connsiteY18" fmla="*/ 457450 h 653336"/>
              <a:gd name="connsiteX19" fmla="*/ 311285 w 330909"/>
              <a:gd name="connsiteY19" fmla="*/ 428267 h 653336"/>
              <a:gd name="connsiteX20" fmla="*/ 282103 w 330909"/>
              <a:gd name="connsiteY20" fmla="*/ 408811 h 653336"/>
              <a:gd name="connsiteX21" fmla="*/ 262647 w 330909"/>
              <a:gd name="connsiteY21" fmla="*/ 379628 h 653336"/>
              <a:gd name="connsiteX22" fmla="*/ 233464 w 330909"/>
              <a:gd name="connsiteY22" fmla="*/ 360173 h 653336"/>
              <a:gd name="connsiteX23" fmla="*/ 252920 w 330909"/>
              <a:gd name="connsiteY23" fmla="*/ 175347 h 653336"/>
              <a:gd name="connsiteX24" fmla="*/ 272375 w 330909"/>
              <a:gd name="connsiteY24" fmla="*/ 146164 h 653336"/>
              <a:gd name="connsiteX25" fmla="*/ 291830 w 330909"/>
              <a:gd name="connsiteY25" fmla="*/ 87798 h 653336"/>
              <a:gd name="connsiteX26" fmla="*/ 301558 w 330909"/>
              <a:gd name="connsiteY26" fmla="*/ 58616 h 653336"/>
              <a:gd name="connsiteX27" fmla="*/ 330741 w 330909"/>
              <a:gd name="connsiteY27" fmla="*/ 250 h 653336"/>
              <a:gd name="connsiteX28" fmla="*/ 311285 w 330909"/>
              <a:gd name="connsiteY28" fmla="*/ 29433 h 65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0909" h="653336">
                <a:moveTo>
                  <a:pt x="311285" y="29433"/>
                </a:moveTo>
                <a:lnTo>
                  <a:pt x="311285" y="29433"/>
                </a:lnTo>
                <a:cubicBezTo>
                  <a:pt x="285345" y="52131"/>
                  <a:pt x="256522" y="71906"/>
                  <a:pt x="233464" y="97526"/>
                </a:cubicBezTo>
                <a:cubicBezTo>
                  <a:pt x="174910" y="162586"/>
                  <a:pt x="295476" y="90840"/>
                  <a:pt x="184826" y="146164"/>
                </a:cubicBezTo>
                <a:cubicBezTo>
                  <a:pt x="178341" y="165619"/>
                  <a:pt x="179872" y="190029"/>
                  <a:pt x="165371" y="204530"/>
                </a:cubicBezTo>
                <a:cubicBezTo>
                  <a:pt x="129380" y="240521"/>
                  <a:pt x="151005" y="216352"/>
                  <a:pt x="107005" y="282352"/>
                </a:cubicBezTo>
                <a:lnTo>
                  <a:pt x="87549" y="311535"/>
                </a:lnTo>
                <a:cubicBezTo>
                  <a:pt x="81064" y="321263"/>
                  <a:pt x="76361" y="332451"/>
                  <a:pt x="68094" y="340718"/>
                </a:cubicBezTo>
                <a:lnTo>
                  <a:pt x="38911" y="369901"/>
                </a:lnTo>
                <a:cubicBezTo>
                  <a:pt x="35668" y="379629"/>
                  <a:pt x="33769" y="389913"/>
                  <a:pt x="29183" y="399084"/>
                </a:cubicBezTo>
                <a:cubicBezTo>
                  <a:pt x="-8532" y="474514"/>
                  <a:pt x="24452" y="384097"/>
                  <a:pt x="0" y="457450"/>
                </a:cubicBezTo>
                <a:cubicBezTo>
                  <a:pt x="3243" y="512573"/>
                  <a:pt x="1537" y="568212"/>
                  <a:pt x="9728" y="622820"/>
                </a:cubicBezTo>
                <a:cubicBezTo>
                  <a:pt x="11462" y="634382"/>
                  <a:pt x="17680" y="649912"/>
                  <a:pt x="29183" y="652003"/>
                </a:cubicBezTo>
                <a:cubicBezTo>
                  <a:pt x="58072" y="657255"/>
                  <a:pt x="87549" y="645518"/>
                  <a:pt x="116732" y="642275"/>
                </a:cubicBezTo>
                <a:cubicBezTo>
                  <a:pt x="217679" y="574978"/>
                  <a:pt x="66639" y="682641"/>
                  <a:pt x="165371" y="583909"/>
                </a:cubicBezTo>
                <a:cubicBezTo>
                  <a:pt x="172622" y="576658"/>
                  <a:pt x="184826" y="577424"/>
                  <a:pt x="194554" y="574181"/>
                </a:cubicBezTo>
                <a:cubicBezTo>
                  <a:pt x="207524" y="564453"/>
                  <a:pt x="219387" y="553042"/>
                  <a:pt x="233464" y="544998"/>
                </a:cubicBezTo>
                <a:cubicBezTo>
                  <a:pt x="253182" y="533730"/>
                  <a:pt x="306731" y="527923"/>
                  <a:pt x="321013" y="525543"/>
                </a:cubicBezTo>
                <a:cubicBezTo>
                  <a:pt x="334248" y="485839"/>
                  <a:pt x="334168" y="503489"/>
                  <a:pt x="321013" y="457450"/>
                </a:cubicBezTo>
                <a:cubicBezTo>
                  <a:pt x="318196" y="447591"/>
                  <a:pt x="317690" y="436274"/>
                  <a:pt x="311285" y="428267"/>
                </a:cubicBezTo>
                <a:cubicBezTo>
                  <a:pt x="303982" y="419138"/>
                  <a:pt x="291830" y="415296"/>
                  <a:pt x="282103" y="408811"/>
                </a:cubicBezTo>
                <a:cubicBezTo>
                  <a:pt x="275618" y="399083"/>
                  <a:pt x="270914" y="387895"/>
                  <a:pt x="262647" y="379628"/>
                </a:cubicBezTo>
                <a:cubicBezTo>
                  <a:pt x="254380" y="371361"/>
                  <a:pt x="234755" y="371793"/>
                  <a:pt x="233464" y="360173"/>
                </a:cubicBezTo>
                <a:cubicBezTo>
                  <a:pt x="232327" y="349943"/>
                  <a:pt x="229023" y="223142"/>
                  <a:pt x="252920" y="175347"/>
                </a:cubicBezTo>
                <a:cubicBezTo>
                  <a:pt x="258148" y="164890"/>
                  <a:pt x="267627" y="156848"/>
                  <a:pt x="272375" y="146164"/>
                </a:cubicBezTo>
                <a:cubicBezTo>
                  <a:pt x="280704" y="127424"/>
                  <a:pt x="285345" y="107253"/>
                  <a:pt x="291830" y="87798"/>
                </a:cubicBezTo>
                <a:cubicBezTo>
                  <a:pt x="295073" y="78071"/>
                  <a:pt x="295870" y="67148"/>
                  <a:pt x="301558" y="58616"/>
                </a:cubicBezTo>
                <a:cubicBezTo>
                  <a:pt x="320578" y="30086"/>
                  <a:pt x="322686" y="32468"/>
                  <a:pt x="330741" y="250"/>
                </a:cubicBezTo>
                <a:cubicBezTo>
                  <a:pt x="331527" y="-2896"/>
                  <a:pt x="314528" y="24569"/>
                  <a:pt x="311285" y="29433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6"/>
          <p:cNvSpPr/>
          <p:nvPr/>
        </p:nvSpPr>
        <p:spPr>
          <a:xfrm>
            <a:off x="10774814" y="3278763"/>
            <a:ext cx="918001" cy="1022747"/>
          </a:xfrm>
          <a:custGeom>
            <a:avLst/>
            <a:gdLst>
              <a:gd name="connsiteX0" fmla="*/ 227057 w 918001"/>
              <a:gd name="connsiteY0" fmla="*/ 38911 h 1022747"/>
              <a:gd name="connsiteX1" fmla="*/ 227057 w 918001"/>
              <a:gd name="connsiteY1" fmla="*/ 38911 h 1022747"/>
              <a:gd name="connsiteX2" fmla="*/ 314606 w 918001"/>
              <a:gd name="connsiteY2" fmla="*/ 29183 h 1022747"/>
              <a:gd name="connsiteX3" fmla="*/ 382700 w 918001"/>
              <a:gd name="connsiteY3" fmla="*/ 0 h 1022747"/>
              <a:gd name="connsiteX4" fmla="*/ 470249 w 918001"/>
              <a:gd name="connsiteY4" fmla="*/ 9728 h 1022747"/>
              <a:gd name="connsiteX5" fmla="*/ 499432 w 918001"/>
              <a:gd name="connsiteY5" fmla="*/ 29183 h 1022747"/>
              <a:gd name="connsiteX6" fmla="*/ 518887 w 918001"/>
              <a:gd name="connsiteY6" fmla="*/ 48639 h 1022747"/>
              <a:gd name="connsiteX7" fmla="*/ 625892 w 918001"/>
              <a:gd name="connsiteY7" fmla="*/ 58366 h 1022747"/>
              <a:gd name="connsiteX8" fmla="*/ 703713 w 918001"/>
              <a:gd name="connsiteY8" fmla="*/ 68094 h 1022747"/>
              <a:gd name="connsiteX9" fmla="*/ 781534 w 918001"/>
              <a:gd name="connsiteY9" fmla="*/ 97277 h 1022747"/>
              <a:gd name="connsiteX10" fmla="*/ 810717 w 918001"/>
              <a:gd name="connsiteY10" fmla="*/ 116732 h 1022747"/>
              <a:gd name="connsiteX11" fmla="*/ 830172 w 918001"/>
              <a:gd name="connsiteY11" fmla="*/ 214009 h 1022747"/>
              <a:gd name="connsiteX12" fmla="*/ 849628 w 918001"/>
              <a:gd name="connsiteY12" fmla="*/ 243192 h 1022747"/>
              <a:gd name="connsiteX13" fmla="*/ 859355 w 918001"/>
              <a:gd name="connsiteY13" fmla="*/ 272375 h 1022747"/>
              <a:gd name="connsiteX14" fmla="*/ 878811 w 918001"/>
              <a:gd name="connsiteY14" fmla="*/ 311285 h 1022747"/>
              <a:gd name="connsiteX15" fmla="*/ 907994 w 918001"/>
              <a:gd name="connsiteY15" fmla="*/ 379379 h 1022747"/>
              <a:gd name="connsiteX16" fmla="*/ 888538 w 918001"/>
              <a:gd name="connsiteY16" fmla="*/ 418290 h 1022747"/>
              <a:gd name="connsiteX17" fmla="*/ 878811 w 918001"/>
              <a:gd name="connsiteY17" fmla="*/ 389107 h 1022747"/>
              <a:gd name="connsiteX18" fmla="*/ 888538 w 918001"/>
              <a:gd name="connsiteY18" fmla="*/ 535022 h 1022747"/>
              <a:gd name="connsiteX19" fmla="*/ 888538 w 918001"/>
              <a:gd name="connsiteY19" fmla="*/ 642026 h 1022747"/>
              <a:gd name="connsiteX20" fmla="*/ 859355 w 918001"/>
              <a:gd name="connsiteY20" fmla="*/ 651754 h 1022747"/>
              <a:gd name="connsiteX21" fmla="*/ 791262 w 918001"/>
              <a:gd name="connsiteY21" fmla="*/ 729575 h 1022747"/>
              <a:gd name="connsiteX22" fmla="*/ 771806 w 918001"/>
              <a:gd name="connsiteY22" fmla="*/ 758758 h 1022747"/>
              <a:gd name="connsiteX23" fmla="*/ 742623 w 918001"/>
              <a:gd name="connsiteY23" fmla="*/ 778213 h 1022747"/>
              <a:gd name="connsiteX24" fmla="*/ 713440 w 918001"/>
              <a:gd name="connsiteY24" fmla="*/ 807396 h 1022747"/>
              <a:gd name="connsiteX25" fmla="*/ 742623 w 918001"/>
              <a:gd name="connsiteY25" fmla="*/ 924128 h 1022747"/>
              <a:gd name="connsiteX26" fmla="*/ 762079 w 918001"/>
              <a:gd name="connsiteY26" fmla="*/ 943583 h 1022747"/>
              <a:gd name="connsiteX27" fmla="*/ 849628 w 918001"/>
              <a:gd name="connsiteY27" fmla="*/ 953311 h 1022747"/>
              <a:gd name="connsiteX28" fmla="*/ 839900 w 918001"/>
              <a:gd name="connsiteY28" fmla="*/ 1021405 h 1022747"/>
              <a:gd name="connsiteX29" fmla="*/ 810717 w 918001"/>
              <a:gd name="connsiteY29" fmla="*/ 1011677 h 1022747"/>
              <a:gd name="connsiteX30" fmla="*/ 791262 w 918001"/>
              <a:gd name="connsiteY30" fmla="*/ 982494 h 1022747"/>
              <a:gd name="connsiteX31" fmla="*/ 762079 w 918001"/>
              <a:gd name="connsiteY31" fmla="*/ 914400 h 1022747"/>
              <a:gd name="connsiteX32" fmla="*/ 732896 w 918001"/>
              <a:gd name="connsiteY32" fmla="*/ 904673 h 1022747"/>
              <a:gd name="connsiteX33" fmla="*/ 703713 w 918001"/>
              <a:gd name="connsiteY33" fmla="*/ 885217 h 1022747"/>
              <a:gd name="connsiteX34" fmla="*/ 664802 w 918001"/>
              <a:gd name="connsiteY34" fmla="*/ 865762 h 1022747"/>
              <a:gd name="connsiteX35" fmla="*/ 645347 w 918001"/>
              <a:gd name="connsiteY35" fmla="*/ 836579 h 1022747"/>
              <a:gd name="connsiteX36" fmla="*/ 577253 w 918001"/>
              <a:gd name="connsiteY36" fmla="*/ 817124 h 1022747"/>
              <a:gd name="connsiteX37" fmla="*/ 207602 w 918001"/>
              <a:gd name="connsiteY37" fmla="*/ 826851 h 1022747"/>
              <a:gd name="connsiteX38" fmla="*/ 188147 w 918001"/>
              <a:gd name="connsiteY38" fmla="*/ 846307 h 1022747"/>
              <a:gd name="connsiteX39" fmla="*/ 129781 w 918001"/>
              <a:gd name="connsiteY39" fmla="*/ 875490 h 1022747"/>
              <a:gd name="connsiteX40" fmla="*/ 90870 w 918001"/>
              <a:gd name="connsiteY40" fmla="*/ 826851 h 1022747"/>
              <a:gd name="connsiteX41" fmla="*/ 61687 w 918001"/>
              <a:gd name="connsiteY41" fmla="*/ 807396 h 1022747"/>
              <a:gd name="connsiteX42" fmla="*/ 3321 w 918001"/>
              <a:gd name="connsiteY42" fmla="*/ 758758 h 1022747"/>
              <a:gd name="connsiteX43" fmla="*/ 42232 w 918001"/>
              <a:gd name="connsiteY43" fmla="*/ 408562 h 1022747"/>
              <a:gd name="connsiteX44" fmla="*/ 71415 w 918001"/>
              <a:gd name="connsiteY44" fmla="*/ 369651 h 1022747"/>
              <a:gd name="connsiteX45" fmla="*/ 110326 w 918001"/>
              <a:gd name="connsiteY45" fmla="*/ 311285 h 1022747"/>
              <a:gd name="connsiteX46" fmla="*/ 120053 w 918001"/>
              <a:gd name="connsiteY46" fmla="*/ 272375 h 1022747"/>
              <a:gd name="connsiteX47" fmla="*/ 129781 w 918001"/>
              <a:gd name="connsiteY47" fmla="*/ 243192 h 1022747"/>
              <a:gd name="connsiteX48" fmla="*/ 139509 w 918001"/>
              <a:gd name="connsiteY48" fmla="*/ 184826 h 1022747"/>
              <a:gd name="connsiteX49" fmla="*/ 168692 w 918001"/>
              <a:gd name="connsiteY49" fmla="*/ 165371 h 1022747"/>
              <a:gd name="connsiteX50" fmla="*/ 188147 w 918001"/>
              <a:gd name="connsiteY50" fmla="*/ 136188 h 1022747"/>
              <a:gd name="connsiteX51" fmla="*/ 217330 w 918001"/>
              <a:gd name="connsiteY51" fmla="*/ 116732 h 1022747"/>
              <a:gd name="connsiteX52" fmla="*/ 227057 w 918001"/>
              <a:gd name="connsiteY52" fmla="*/ 38911 h 102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8001" h="1022747">
                <a:moveTo>
                  <a:pt x="227057" y="38911"/>
                </a:moveTo>
                <a:lnTo>
                  <a:pt x="227057" y="38911"/>
                </a:lnTo>
                <a:cubicBezTo>
                  <a:pt x="256240" y="35668"/>
                  <a:pt x="285643" y="34010"/>
                  <a:pt x="314606" y="29183"/>
                </a:cubicBezTo>
                <a:cubicBezTo>
                  <a:pt x="336080" y="25604"/>
                  <a:pt x="364977" y="8862"/>
                  <a:pt x="382700" y="0"/>
                </a:cubicBezTo>
                <a:cubicBezTo>
                  <a:pt x="411883" y="3243"/>
                  <a:pt x="441763" y="2607"/>
                  <a:pt x="470249" y="9728"/>
                </a:cubicBezTo>
                <a:cubicBezTo>
                  <a:pt x="481591" y="12564"/>
                  <a:pt x="490303" y="21880"/>
                  <a:pt x="499432" y="29183"/>
                </a:cubicBezTo>
                <a:cubicBezTo>
                  <a:pt x="506594" y="34912"/>
                  <a:pt x="509950" y="46577"/>
                  <a:pt x="518887" y="48639"/>
                </a:cubicBezTo>
                <a:cubicBezTo>
                  <a:pt x="553785" y="56692"/>
                  <a:pt x="590273" y="54617"/>
                  <a:pt x="625892" y="58366"/>
                </a:cubicBezTo>
                <a:cubicBezTo>
                  <a:pt x="651891" y="61103"/>
                  <a:pt x="677773" y="64851"/>
                  <a:pt x="703713" y="68094"/>
                </a:cubicBezTo>
                <a:cubicBezTo>
                  <a:pt x="728968" y="76513"/>
                  <a:pt x="758274" y="85647"/>
                  <a:pt x="781534" y="97277"/>
                </a:cubicBezTo>
                <a:cubicBezTo>
                  <a:pt x="791991" y="102505"/>
                  <a:pt x="800989" y="110247"/>
                  <a:pt x="810717" y="116732"/>
                </a:cubicBezTo>
                <a:cubicBezTo>
                  <a:pt x="814301" y="141818"/>
                  <a:pt x="816591" y="186847"/>
                  <a:pt x="830172" y="214009"/>
                </a:cubicBezTo>
                <a:cubicBezTo>
                  <a:pt x="835401" y="224466"/>
                  <a:pt x="843143" y="233464"/>
                  <a:pt x="849628" y="243192"/>
                </a:cubicBezTo>
                <a:cubicBezTo>
                  <a:pt x="852870" y="252920"/>
                  <a:pt x="855316" y="262950"/>
                  <a:pt x="859355" y="272375"/>
                </a:cubicBezTo>
                <a:cubicBezTo>
                  <a:pt x="865067" y="285704"/>
                  <a:pt x="873719" y="297707"/>
                  <a:pt x="878811" y="311285"/>
                </a:cubicBezTo>
                <a:cubicBezTo>
                  <a:pt x="905733" y="383077"/>
                  <a:pt x="868564" y="320236"/>
                  <a:pt x="907994" y="379379"/>
                </a:cubicBezTo>
                <a:cubicBezTo>
                  <a:pt x="907994" y="379380"/>
                  <a:pt x="940418" y="444230"/>
                  <a:pt x="888538" y="418290"/>
                </a:cubicBezTo>
                <a:cubicBezTo>
                  <a:pt x="879367" y="413704"/>
                  <a:pt x="882053" y="398835"/>
                  <a:pt x="878811" y="389107"/>
                </a:cubicBezTo>
                <a:cubicBezTo>
                  <a:pt x="882053" y="437745"/>
                  <a:pt x="883155" y="486574"/>
                  <a:pt x="888538" y="535022"/>
                </a:cubicBezTo>
                <a:cubicBezTo>
                  <a:pt x="894730" y="590754"/>
                  <a:pt x="929629" y="549572"/>
                  <a:pt x="888538" y="642026"/>
                </a:cubicBezTo>
                <a:cubicBezTo>
                  <a:pt x="884373" y="651396"/>
                  <a:pt x="869083" y="648511"/>
                  <a:pt x="859355" y="651754"/>
                </a:cubicBezTo>
                <a:cubicBezTo>
                  <a:pt x="813960" y="719847"/>
                  <a:pt x="839900" y="697149"/>
                  <a:pt x="791262" y="729575"/>
                </a:cubicBezTo>
                <a:cubicBezTo>
                  <a:pt x="784777" y="739303"/>
                  <a:pt x="780073" y="750491"/>
                  <a:pt x="771806" y="758758"/>
                </a:cubicBezTo>
                <a:cubicBezTo>
                  <a:pt x="763539" y="767025"/>
                  <a:pt x="751604" y="770729"/>
                  <a:pt x="742623" y="778213"/>
                </a:cubicBezTo>
                <a:cubicBezTo>
                  <a:pt x="732055" y="787020"/>
                  <a:pt x="723168" y="797668"/>
                  <a:pt x="713440" y="807396"/>
                </a:cubicBezTo>
                <a:cubicBezTo>
                  <a:pt x="721563" y="880498"/>
                  <a:pt x="708034" y="880892"/>
                  <a:pt x="742623" y="924128"/>
                </a:cubicBezTo>
                <a:cubicBezTo>
                  <a:pt x="748352" y="931290"/>
                  <a:pt x="753231" y="941170"/>
                  <a:pt x="762079" y="943583"/>
                </a:cubicBezTo>
                <a:cubicBezTo>
                  <a:pt x="790407" y="951309"/>
                  <a:pt x="820445" y="950068"/>
                  <a:pt x="849628" y="953311"/>
                </a:cubicBezTo>
                <a:cubicBezTo>
                  <a:pt x="857330" y="976418"/>
                  <a:pt x="873289" y="1001371"/>
                  <a:pt x="839900" y="1021405"/>
                </a:cubicBezTo>
                <a:cubicBezTo>
                  <a:pt x="831107" y="1026681"/>
                  <a:pt x="820445" y="1014920"/>
                  <a:pt x="810717" y="1011677"/>
                </a:cubicBezTo>
                <a:cubicBezTo>
                  <a:pt x="804232" y="1001949"/>
                  <a:pt x="795867" y="993240"/>
                  <a:pt x="791262" y="982494"/>
                </a:cubicBezTo>
                <a:cubicBezTo>
                  <a:pt x="779072" y="954051"/>
                  <a:pt x="788623" y="935635"/>
                  <a:pt x="762079" y="914400"/>
                </a:cubicBezTo>
                <a:cubicBezTo>
                  <a:pt x="754072" y="907995"/>
                  <a:pt x="742624" y="907915"/>
                  <a:pt x="732896" y="904673"/>
                </a:cubicBezTo>
                <a:cubicBezTo>
                  <a:pt x="723168" y="898188"/>
                  <a:pt x="713864" y="891018"/>
                  <a:pt x="703713" y="885217"/>
                </a:cubicBezTo>
                <a:cubicBezTo>
                  <a:pt x="691122" y="878022"/>
                  <a:pt x="675942" y="875045"/>
                  <a:pt x="664802" y="865762"/>
                </a:cubicBezTo>
                <a:cubicBezTo>
                  <a:pt x="655821" y="858278"/>
                  <a:pt x="654476" y="843882"/>
                  <a:pt x="645347" y="836579"/>
                </a:cubicBezTo>
                <a:cubicBezTo>
                  <a:pt x="639002" y="831503"/>
                  <a:pt x="579798" y="817760"/>
                  <a:pt x="577253" y="817124"/>
                </a:cubicBezTo>
                <a:cubicBezTo>
                  <a:pt x="454036" y="820366"/>
                  <a:pt x="330516" y="817632"/>
                  <a:pt x="207602" y="826851"/>
                </a:cubicBezTo>
                <a:cubicBezTo>
                  <a:pt x="198456" y="827537"/>
                  <a:pt x="195309" y="840578"/>
                  <a:pt x="188147" y="846307"/>
                </a:cubicBezTo>
                <a:cubicBezTo>
                  <a:pt x="161210" y="867857"/>
                  <a:pt x="160603" y="865216"/>
                  <a:pt x="129781" y="875490"/>
                </a:cubicBezTo>
                <a:cubicBezTo>
                  <a:pt x="46144" y="819730"/>
                  <a:pt x="144572" y="893977"/>
                  <a:pt x="90870" y="826851"/>
                </a:cubicBezTo>
                <a:cubicBezTo>
                  <a:pt x="83567" y="817722"/>
                  <a:pt x="70668" y="814880"/>
                  <a:pt x="61687" y="807396"/>
                </a:cubicBezTo>
                <a:cubicBezTo>
                  <a:pt x="-13213" y="744980"/>
                  <a:pt x="75777" y="807061"/>
                  <a:pt x="3321" y="758758"/>
                </a:cubicBezTo>
                <a:cubicBezTo>
                  <a:pt x="7122" y="648520"/>
                  <a:pt x="-21873" y="511132"/>
                  <a:pt x="42232" y="408562"/>
                </a:cubicBezTo>
                <a:cubicBezTo>
                  <a:pt x="50825" y="394813"/>
                  <a:pt x="61687" y="382621"/>
                  <a:pt x="71415" y="369651"/>
                </a:cubicBezTo>
                <a:cubicBezTo>
                  <a:pt x="101789" y="278532"/>
                  <a:pt x="52030" y="413304"/>
                  <a:pt x="110326" y="311285"/>
                </a:cubicBezTo>
                <a:cubicBezTo>
                  <a:pt x="116959" y="299677"/>
                  <a:pt x="116380" y="285230"/>
                  <a:pt x="120053" y="272375"/>
                </a:cubicBezTo>
                <a:cubicBezTo>
                  <a:pt x="122870" y="262516"/>
                  <a:pt x="127557" y="253202"/>
                  <a:pt x="129781" y="243192"/>
                </a:cubicBezTo>
                <a:cubicBezTo>
                  <a:pt x="134060" y="223938"/>
                  <a:pt x="130688" y="202467"/>
                  <a:pt x="139509" y="184826"/>
                </a:cubicBezTo>
                <a:cubicBezTo>
                  <a:pt x="144737" y="174369"/>
                  <a:pt x="158964" y="171856"/>
                  <a:pt x="168692" y="165371"/>
                </a:cubicBezTo>
                <a:cubicBezTo>
                  <a:pt x="175177" y="155643"/>
                  <a:pt x="179880" y="144455"/>
                  <a:pt x="188147" y="136188"/>
                </a:cubicBezTo>
                <a:cubicBezTo>
                  <a:pt x="196414" y="127921"/>
                  <a:pt x="208349" y="124217"/>
                  <a:pt x="217330" y="116732"/>
                </a:cubicBezTo>
                <a:lnTo>
                  <a:pt x="227057" y="38911"/>
                </a:ln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7"/>
          <p:cNvSpPr/>
          <p:nvPr/>
        </p:nvSpPr>
        <p:spPr>
          <a:xfrm>
            <a:off x="7673903" y="1519496"/>
            <a:ext cx="1381327" cy="869781"/>
          </a:xfrm>
          <a:custGeom>
            <a:avLst/>
            <a:gdLst>
              <a:gd name="connsiteX0" fmla="*/ 126459 w 1303506"/>
              <a:gd name="connsiteY0" fmla="*/ 573932 h 807396"/>
              <a:gd name="connsiteX1" fmla="*/ 126459 w 1303506"/>
              <a:gd name="connsiteY1" fmla="*/ 573932 h 807396"/>
              <a:gd name="connsiteX2" fmla="*/ 194553 w 1303506"/>
              <a:gd name="connsiteY2" fmla="*/ 525293 h 807396"/>
              <a:gd name="connsiteX3" fmla="*/ 155642 w 1303506"/>
              <a:gd name="connsiteY3" fmla="*/ 398834 h 807396"/>
              <a:gd name="connsiteX4" fmla="*/ 126459 w 1303506"/>
              <a:gd name="connsiteY4" fmla="*/ 389106 h 807396"/>
              <a:gd name="connsiteX5" fmla="*/ 97276 w 1303506"/>
              <a:gd name="connsiteY5" fmla="*/ 359923 h 807396"/>
              <a:gd name="connsiteX6" fmla="*/ 29183 w 1303506"/>
              <a:gd name="connsiteY6" fmla="*/ 321013 h 807396"/>
              <a:gd name="connsiteX7" fmla="*/ 0 w 1303506"/>
              <a:gd name="connsiteY7" fmla="*/ 301557 h 807396"/>
              <a:gd name="connsiteX8" fmla="*/ 29183 w 1303506"/>
              <a:gd name="connsiteY8" fmla="*/ 262647 h 807396"/>
              <a:gd name="connsiteX9" fmla="*/ 48638 w 1303506"/>
              <a:gd name="connsiteY9" fmla="*/ 243191 h 807396"/>
              <a:gd name="connsiteX10" fmla="*/ 9727 w 1303506"/>
              <a:gd name="connsiteY10" fmla="*/ 155642 h 807396"/>
              <a:gd name="connsiteX11" fmla="*/ 19455 w 1303506"/>
              <a:gd name="connsiteY11" fmla="*/ 107004 h 807396"/>
              <a:gd name="connsiteX12" fmla="*/ 48638 w 1303506"/>
              <a:gd name="connsiteY12" fmla="*/ 87549 h 807396"/>
              <a:gd name="connsiteX13" fmla="*/ 97276 w 1303506"/>
              <a:gd name="connsiteY13" fmla="*/ 38911 h 807396"/>
              <a:gd name="connsiteX14" fmla="*/ 116732 w 1303506"/>
              <a:gd name="connsiteY14" fmla="*/ 19455 h 807396"/>
              <a:gd name="connsiteX15" fmla="*/ 175098 w 1303506"/>
              <a:gd name="connsiteY15" fmla="*/ 0 h 807396"/>
              <a:gd name="connsiteX16" fmla="*/ 262647 w 1303506"/>
              <a:gd name="connsiteY16" fmla="*/ 19455 h 807396"/>
              <a:gd name="connsiteX17" fmla="*/ 301557 w 1303506"/>
              <a:gd name="connsiteY17" fmla="*/ 29183 h 807396"/>
              <a:gd name="connsiteX18" fmla="*/ 330740 w 1303506"/>
              <a:gd name="connsiteY18" fmla="*/ 58366 h 807396"/>
              <a:gd name="connsiteX19" fmla="*/ 389106 w 1303506"/>
              <a:gd name="connsiteY19" fmla="*/ 97276 h 807396"/>
              <a:gd name="connsiteX20" fmla="*/ 408561 w 1303506"/>
              <a:gd name="connsiteY20" fmla="*/ 126459 h 807396"/>
              <a:gd name="connsiteX21" fmla="*/ 428017 w 1303506"/>
              <a:gd name="connsiteY21" fmla="*/ 145915 h 807396"/>
              <a:gd name="connsiteX22" fmla="*/ 496110 w 1303506"/>
              <a:gd name="connsiteY22" fmla="*/ 68093 h 807396"/>
              <a:gd name="connsiteX23" fmla="*/ 544749 w 1303506"/>
              <a:gd name="connsiteY23" fmla="*/ 29183 h 807396"/>
              <a:gd name="connsiteX24" fmla="*/ 651753 w 1303506"/>
              <a:gd name="connsiteY24" fmla="*/ 38911 h 807396"/>
              <a:gd name="connsiteX25" fmla="*/ 680936 w 1303506"/>
              <a:gd name="connsiteY25" fmla="*/ 58366 h 807396"/>
              <a:gd name="connsiteX26" fmla="*/ 710119 w 1303506"/>
              <a:gd name="connsiteY26" fmla="*/ 68093 h 807396"/>
              <a:gd name="connsiteX27" fmla="*/ 758757 w 1303506"/>
              <a:gd name="connsiteY27" fmla="*/ 58366 h 807396"/>
              <a:gd name="connsiteX28" fmla="*/ 787940 w 1303506"/>
              <a:gd name="connsiteY28" fmla="*/ 48638 h 807396"/>
              <a:gd name="connsiteX29" fmla="*/ 875489 w 1303506"/>
              <a:gd name="connsiteY29" fmla="*/ 58366 h 807396"/>
              <a:gd name="connsiteX30" fmla="*/ 904672 w 1303506"/>
              <a:gd name="connsiteY30" fmla="*/ 77821 h 807396"/>
              <a:gd name="connsiteX31" fmla="*/ 933855 w 1303506"/>
              <a:gd name="connsiteY31" fmla="*/ 145915 h 807396"/>
              <a:gd name="connsiteX32" fmla="*/ 1011676 w 1303506"/>
              <a:gd name="connsiteY32" fmla="*/ 136187 h 807396"/>
              <a:gd name="connsiteX33" fmla="*/ 1040859 w 1303506"/>
              <a:gd name="connsiteY33" fmla="*/ 116732 h 807396"/>
              <a:gd name="connsiteX34" fmla="*/ 1089498 w 1303506"/>
              <a:gd name="connsiteY34" fmla="*/ 107004 h 807396"/>
              <a:gd name="connsiteX35" fmla="*/ 1147864 w 1303506"/>
              <a:gd name="connsiteY35" fmla="*/ 165370 h 807396"/>
              <a:gd name="connsiteX36" fmla="*/ 1186774 w 1303506"/>
              <a:gd name="connsiteY36" fmla="*/ 223736 h 807396"/>
              <a:gd name="connsiteX37" fmla="*/ 1225685 w 1303506"/>
              <a:gd name="connsiteY37" fmla="*/ 262647 h 807396"/>
              <a:gd name="connsiteX38" fmla="*/ 1235412 w 1303506"/>
              <a:gd name="connsiteY38" fmla="*/ 291830 h 807396"/>
              <a:gd name="connsiteX39" fmla="*/ 1254868 w 1303506"/>
              <a:gd name="connsiteY39" fmla="*/ 311285 h 807396"/>
              <a:gd name="connsiteX40" fmla="*/ 1274323 w 1303506"/>
              <a:gd name="connsiteY40" fmla="*/ 369651 h 807396"/>
              <a:gd name="connsiteX41" fmla="*/ 1264595 w 1303506"/>
              <a:gd name="connsiteY41" fmla="*/ 466928 h 807396"/>
              <a:gd name="connsiteX42" fmla="*/ 1293778 w 1303506"/>
              <a:gd name="connsiteY42" fmla="*/ 544749 h 807396"/>
              <a:gd name="connsiteX43" fmla="*/ 1303506 w 1303506"/>
              <a:gd name="connsiteY43" fmla="*/ 573932 h 807396"/>
              <a:gd name="connsiteX44" fmla="*/ 1274323 w 1303506"/>
              <a:gd name="connsiteY44" fmla="*/ 603115 h 807396"/>
              <a:gd name="connsiteX45" fmla="*/ 1206230 w 1303506"/>
              <a:gd name="connsiteY45" fmla="*/ 680936 h 807396"/>
              <a:gd name="connsiteX46" fmla="*/ 1060315 w 1303506"/>
              <a:gd name="connsiteY46" fmla="*/ 690664 h 807396"/>
              <a:gd name="connsiteX47" fmla="*/ 1031132 w 1303506"/>
              <a:gd name="connsiteY47" fmla="*/ 710119 h 807396"/>
              <a:gd name="connsiteX48" fmla="*/ 933855 w 1303506"/>
              <a:gd name="connsiteY48" fmla="*/ 700391 h 807396"/>
              <a:gd name="connsiteX49" fmla="*/ 914400 w 1303506"/>
              <a:gd name="connsiteY49" fmla="*/ 758757 h 807396"/>
              <a:gd name="connsiteX50" fmla="*/ 885217 w 1303506"/>
              <a:gd name="connsiteY50" fmla="*/ 778213 h 807396"/>
              <a:gd name="connsiteX51" fmla="*/ 865761 w 1303506"/>
              <a:gd name="connsiteY51" fmla="*/ 797668 h 807396"/>
              <a:gd name="connsiteX52" fmla="*/ 817123 w 1303506"/>
              <a:gd name="connsiteY52" fmla="*/ 807396 h 807396"/>
              <a:gd name="connsiteX53" fmla="*/ 593387 w 1303506"/>
              <a:gd name="connsiteY53" fmla="*/ 797668 h 807396"/>
              <a:gd name="connsiteX54" fmla="*/ 544749 w 1303506"/>
              <a:gd name="connsiteY54" fmla="*/ 758757 h 807396"/>
              <a:gd name="connsiteX55" fmla="*/ 515566 w 1303506"/>
              <a:gd name="connsiteY55" fmla="*/ 739302 h 807396"/>
              <a:gd name="connsiteX56" fmla="*/ 466927 w 1303506"/>
              <a:gd name="connsiteY56" fmla="*/ 680936 h 807396"/>
              <a:gd name="connsiteX57" fmla="*/ 447472 w 1303506"/>
              <a:gd name="connsiteY57" fmla="*/ 710119 h 807396"/>
              <a:gd name="connsiteX58" fmla="*/ 418289 w 1303506"/>
              <a:gd name="connsiteY58" fmla="*/ 729574 h 807396"/>
              <a:gd name="connsiteX59" fmla="*/ 359923 w 1303506"/>
              <a:gd name="connsiteY59" fmla="*/ 700391 h 807396"/>
              <a:gd name="connsiteX60" fmla="*/ 350195 w 1303506"/>
              <a:gd name="connsiteY60" fmla="*/ 671208 h 807396"/>
              <a:gd name="connsiteX61" fmla="*/ 87549 w 1303506"/>
              <a:gd name="connsiteY61" fmla="*/ 661481 h 807396"/>
              <a:gd name="connsiteX62" fmla="*/ 126459 w 1303506"/>
              <a:gd name="connsiteY62" fmla="*/ 573932 h 80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03506" h="807396">
                <a:moveTo>
                  <a:pt x="126459" y="573932"/>
                </a:moveTo>
                <a:lnTo>
                  <a:pt x="126459" y="573932"/>
                </a:lnTo>
                <a:cubicBezTo>
                  <a:pt x="149157" y="557719"/>
                  <a:pt x="184194" y="551192"/>
                  <a:pt x="194553" y="525293"/>
                </a:cubicBezTo>
                <a:cubicBezTo>
                  <a:pt x="214236" y="476085"/>
                  <a:pt x="194873" y="424988"/>
                  <a:pt x="155642" y="398834"/>
                </a:cubicBezTo>
                <a:cubicBezTo>
                  <a:pt x="147110" y="393146"/>
                  <a:pt x="136187" y="392349"/>
                  <a:pt x="126459" y="389106"/>
                </a:cubicBezTo>
                <a:cubicBezTo>
                  <a:pt x="116731" y="379378"/>
                  <a:pt x="107844" y="368730"/>
                  <a:pt x="97276" y="359923"/>
                </a:cubicBezTo>
                <a:cubicBezTo>
                  <a:pt x="71422" y="338378"/>
                  <a:pt x="59456" y="338312"/>
                  <a:pt x="29183" y="321013"/>
                </a:cubicBezTo>
                <a:cubicBezTo>
                  <a:pt x="19032" y="315212"/>
                  <a:pt x="9728" y="308042"/>
                  <a:pt x="0" y="301557"/>
                </a:cubicBezTo>
                <a:cubicBezTo>
                  <a:pt x="9728" y="288587"/>
                  <a:pt x="18804" y="275102"/>
                  <a:pt x="29183" y="262647"/>
                </a:cubicBezTo>
                <a:cubicBezTo>
                  <a:pt x="35054" y="255601"/>
                  <a:pt x="47341" y="252270"/>
                  <a:pt x="48638" y="243191"/>
                </a:cubicBezTo>
                <a:cubicBezTo>
                  <a:pt x="54317" y="203437"/>
                  <a:pt x="30605" y="183479"/>
                  <a:pt x="9727" y="155642"/>
                </a:cubicBezTo>
                <a:cubicBezTo>
                  <a:pt x="12970" y="139429"/>
                  <a:pt x="11252" y="121359"/>
                  <a:pt x="19455" y="107004"/>
                </a:cubicBezTo>
                <a:cubicBezTo>
                  <a:pt x="25256" y="96853"/>
                  <a:pt x="39840" y="95248"/>
                  <a:pt x="48638" y="87549"/>
                </a:cubicBezTo>
                <a:cubicBezTo>
                  <a:pt x="65893" y="72451"/>
                  <a:pt x="81063" y="55124"/>
                  <a:pt x="97276" y="38911"/>
                </a:cubicBezTo>
                <a:cubicBezTo>
                  <a:pt x="103761" y="32426"/>
                  <a:pt x="108031" y="22355"/>
                  <a:pt x="116732" y="19455"/>
                </a:cubicBezTo>
                <a:lnTo>
                  <a:pt x="175098" y="0"/>
                </a:lnTo>
                <a:lnTo>
                  <a:pt x="262647" y="19455"/>
                </a:lnTo>
                <a:cubicBezTo>
                  <a:pt x="275674" y="22461"/>
                  <a:pt x="289949" y="22550"/>
                  <a:pt x="301557" y="29183"/>
                </a:cubicBezTo>
                <a:cubicBezTo>
                  <a:pt x="313501" y="36008"/>
                  <a:pt x="319881" y="49920"/>
                  <a:pt x="330740" y="58366"/>
                </a:cubicBezTo>
                <a:cubicBezTo>
                  <a:pt x="349197" y="72721"/>
                  <a:pt x="389106" y="97276"/>
                  <a:pt x="389106" y="97276"/>
                </a:cubicBezTo>
                <a:cubicBezTo>
                  <a:pt x="395591" y="107004"/>
                  <a:pt x="401258" y="117330"/>
                  <a:pt x="408561" y="126459"/>
                </a:cubicBezTo>
                <a:cubicBezTo>
                  <a:pt x="414290" y="133621"/>
                  <a:pt x="419587" y="149528"/>
                  <a:pt x="428017" y="145915"/>
                </a:cubicBezTo>
                <a:cubicBezTo>
                  <a:pt x="464541" y="130262"/>
                  <a:pt x="474329" y="95319"/>
                  <a:pt x="496110" y="68093"/>
                </a:cubicBezTo>
                <a:cubicBezTo>
                  <a:pt x="511950" y="48293"/>
                  <a:pt x="523083" y="43627"/>
                  <a:pt x="544749" y="29183"/>
                </a:cubicBezTo>
                <a:cubicBezTo>
                  <a:pt x="580417" y="32426"/>
                  <a:pt x="616733" y="31407"/>
                  <a:pt x="651753" y="38911"/>
                </a:cubicBezTo>
                <a:cubicBezTo>
                  <a:pt x="663185" y="41361"/>
                  <a:pt x="670479" y="53138"/>
                  <a:pt x="680936" y="58366"/>
                </a:cubicBezTo>
                <a:cubicBezTo>
                  <a:pt x="690107" y="62952"/>
                  <a:pt x="700391" y="64851"/>
                  <a:pt x="710119" y="68093"/>
                </a:cubicBezTo>
                <a:cubicBezTo>
                  <a:pt x="726332" y="64851"/>
                  <a:pt x="742717" y="62376"/>
                  <a:pt x="758757" y="58366"/>
                </a:cubicBezTo>
                <a:cubicBezTo>
                  <a:pt x="768705" y="55879"/>
                  <a:pt x="777686" y="48638"/>
                  <a:pt x="787940" y="48638"/>
                </a:cubicBezTo>
                <a:cubicBezTo>
                  <a:pt x="817303" y="48638"/>
                  <a:pt x="846306" y="55123"/>
                  <a:pt x="875489" y="58366"/>
                </a:cubicBezTo>
                <a:cubicBezTo>
                  <a:pt x="885217" y="64851"/>
                  <a:pt x="896405" y="69554"/>
                  <a:pt x="904672" y="77821"/>
                </a:cubicBezTo>
                <a:cubicBezTo>
                  <a:pt x="927064" y="100213"/>
                  <a:pt x="926413" y="116149"/>
                  <a:pt x="933855" y="145915"/>
                </a:cubicBezTo>
                <a:cubicBezTo>
                  <a:pt x="959795" y="142672"/>
                  <a:pt x="986455" y="143065"/>
                  <a:pt x="1011676" y="136187"/>
                </a:cubicBezTo>
                <a:cubicBezTo>
                  <a:pt x="1022955" y="133111"/>
                  <a:pt x="1029912" y="120837"/>
                  <a:pt x="1040859" y="116732"/>
                </a:cubicBezTo>
                <a:cubicBezTo>
                  <a:pt x="1056340" y="110927"/>
                  <a:pt x="1073285" y="110247"/>
                  <a:pt x="1089498" y="107004"/>
                </a:cubicBezTo>
                <a:cubicBezTo>
                  <a:pt x="1128908" y="133277"/>
                  <a:pt x="1116191" y="120123"/>
                  <a:pt x="1147864" y="165370"/>
                </a:cubicBezTo>
                <a:cubicBezTo>
                  <a:pt x="1161273" y="184526"/>
                  <a:pt x="1179380" y="201554"/>
                  <a:pt x="1186774" y="223736"/>
                </a:cubicBezTo>
                <a:cubicBezTo>
                  <a:pt x="1199745" y="262647"/>
                  <a:pt x="1186774" y="249676"/>
                  <a:pt x="1225685" y="262647"/>
                </a:cubicBezTo>
                <a:cubicBezTo>
                  <a:pt x="1228927" y="272375"/>
                  <a:pt x="1230136" y="283037"/>
                  <a:pt x="1235412" y="291830"/>
                </a:cubicBezTo>
                <a:cubicBezTo>
                  <a:pt x="1240131" y="299694"/>
                  <a:pt x="1250766" y="303082"/>
                  <a:pt x="1254868" y="311285"/>
                </a:cubicBezTo>
                <a:cubicBezTo>
                  <a:pt x="1264039" y="329628"/>
                  <a:pt x="1274323" y="369651"/>
                  <a:pt x="1274323" y="369651"/>
                </a:cubicBezTo>
                <a:cubicBezTo>
                  <a:pt x="1271080" y="402077"/>
                  <a:pt x="1264595" y="434341"/>
                  <a:pt x="1264595" y="466928"/>
                </a:cubicBezTo>
                <a:cubicBezTo>
                  <a:pt x="1264595" y="496816"/>
                  <a:pt x="1282711" y="518926"/>
                  <a:pt x="1293778" y="544749"/>
                </a:cubicBezTo>
                <a:cubicBezTo>
                  <a:pt x="1297817" y="554174"/>
                  <a:pt x="1300263" y="564204"/>
                  <a:pt x="1303506" y="573932"/>
                </a:cubicBezTo>
                <a:cubicBezTo>
                  <a:pt x="1293778" y="583660"/>
                  <a:pt x="1282769" y="592256"/>
                  <a:pt x="1274323" y="603115"/>
                </a:cubicBezTo>
                <a:cubicBezTo>
                  <a:pt x="1263700" y="616773"/>
                  <a:pt x="1237481" y="675727"/>
                  <a:pt x="1206230" y="680936"/>
                </a:cubicBezTo>
                <a:cubicBezTo>
                  <a:pt x="1158147" y="688950"/>
                  <a:pt x="1108953" y="687421"/>
                  <a:pt x="1060315" y="690664"/>
                </a:cubicBezTo>
                <a:cubicBezTo>
                  <a:pt x="1050587" y="697149"/>
                  <a:pt x="1042789" y="709222"/>
                  <a:pt x="1031132" y="710119"/>
                </a:cubicBezTo>
                <a:cubicBezTo>
                  <a:pt x="998641" y="712618"/>
                  <a:pt x="963936" y="687857"/>
                  <a:pt x="933855" y="700391"/>
                </a:cubicBezTo>
                <a:cubicBezTo>
                  <a:pt x="914925" y="708279"/>
                  <a:pt x="931463" y="747381"/>
                  <a:pt x="914400" y="758757"/>
                </a:cubicBezTo>
                <a:cubicBezTo>
                  <a:pt x="904672" y="765242"/>
                  <a:pt x="894346" y="770910"/>
                  <a:pt x="885217" y="778213"/>
                </a:cubicBezTo>
                <a:cubicBezTo>
                  <a:pt x="878055" y="783942"/>
                  <a:pt x="874191" y="794055"/>
                  <a:pt x="865761" y="797668"/>
                </a:cubicBezTo>
                <a:cubicBezTo>
                  <a:pt x="850564" y="804181"/>
                  <a:pt x="833336" y="804153"/>
                  <a:pt x="817123" y="807396"/>
                </a:cubicBezTo>
                <a:cubicBezTo>
                  <a:pt x="742544" y="804153"/>
                  <a:pt x="667544" y="806225"/>
                  <a:pt x="593387" y="797668"/>
                </a:cubicBezTo>
                <a:cubicBezTo>
                  <a:pt x="575891" y="795649"/>
                  <a:pt x="557316" y="768811"/>
                  <a:pt x="544749" y="758757"/>
                </a:cubicBezTo>
                <a:cubicBezTo>
                  <a:pt x="535620" y="751454"/>
                  <a:pt x="525294" y="745787"/>
                  <a:pt x="515566" y="739302"/>
                </a:cubicBezTo>
                <a:cubicBezTo>
                  <a:pt x="511037" y="730245"/>
                  <a:pt x="491926" y="675936"/>
                  <a:pt x="466927" y="680936"/>
                </a:cubicBezTo>
                <a:cubicBezTo>
                  <a:pt x="455463" y="683229"/>
                  <a:pt x="455739" y="701852"/>
                  <a:pt x="447472" y="710119"/>
                </a:cubicBezTo>
                <a:cubicBezTo>
                  <a:pt x="439205" y="718386"/>
                  <a:pt x="428017" y="723089"/>
                  <a:pt x="418289" y="729574"/>
                </a:cubicBezTo>
                <a:cubicBezTo>
                  <a:pt x="390310" y="722580"/>
                  <a:pt x="375228" y="725900"/>
                  <a:pt x="359923" y="700391"/>
                </a:cubicBezTo>
                <a:cubicBezTo>
                  <a:pt x="354647" y="691598"/>
                  <a:pt x="360346" y="672658"/>
                  <a:pt x="350195" y="671208"/>
                </a:cubicBezTo>
                <a:cubicBezTo>
                  <a:pt x="263467" y="658818"/>
                  <a:pt x="175098" y="664723"/>
                  <a:pt x="87549" y="661481"/>
                </a:cubicBezTo>
                <a:lnTo>
                  <a:pt x="126459" y="573932"/>
                </a:ln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8"/>
          <p:cNvSpPr/>
          <p:nvPr/>
        </p:nvSpPr>
        <p:spPr>
          <a:xfrm>
            <a:off x="7947498" y="3210979"/>
            <a:ext cx="616057" cy="788432"/>
          </a:xfrm>
          <a:custGeom>
            <a:avLst/>
            <a:gdLst>
              <a:gd name="connsiteX0" fmla="*/ 433753 w 544970"/>
              <a:gd name="connsiteY0" fmla="*/ 12867 h 788432"/>
              <a:gd name="connsiteX1" fmla="*/ 433753 w 544970"/>
              <a:gd name="connsiteY1" fmla="*/ 12867 h 788432"/>
              <a:gd name="connsiteX2" fmla="*/ 293077 w 544970"/>
              <a:gd name="connsiteY2" fmla="*/ 12867 h 788432"/>
              <a:gd name="connsiteX3" fmla="*/ 257907 w 544970"/>
              <a:gd name="connsiteY3" fmla="*/ 36313 h 788432"/>
              <a:gd name="connsiteX4" fmla="*/ 164123 w 544970"/>
              <a:gd name="connsiteY4" fmla="*/ 141821 h 788432"/>
              <a:gd name="connsiteX5" fmla="*/ 93784 w 544970"/>
              <a:gd name="connsiteY5" fmla="*/ 200436 h 788432"/>
              <a:gd name="connsiteX6" fmla="*/ 82061 w 544970"/>
              <a:gd name="connsiteY6" fmla="*/ 235606 h 788432"/>
              <a:gd name="connsiteX7" fmla="*/ 46892 w 544970"/>
              <a:gd name="connsiteY7" fmla="*/ 259052 h 788432"/>
              <a:gd name="connsiteX8" fmla="*/ 23446 w 544970"/>
              <a:gd name="connsiteY8" fmla="*/ 329390 h 788432"/>
              <a:gd name="connsiteX9" fmla="*/ 0 w 544970"/>
              <a:gd name="connsiteY9" fmla="*/ 364559 h 788432"/>
              <a:gd name="connsiteX10" fmla="*/ 58615 w 544970"/>
              <a:gd name="connsiteY10" fmla="*/ 481790 h 788432"/>
              <a:gd name="connsiteX11" fmla="*/ 105507 w 544970"/>
              <a:gd name="connsiteY11" fmla="*/ 540406 h 788432"/>
              <a:gd name="connsiteX12" fmla="*/ 164123 w 544970"/>
              <a:gd name="connsiteY12" fmla="*/ 610744 h 788432"/>
              <a:gd name="connsiteX13" fmla="*/ 199292 w 544970"/>
              <a:gd name="connsiteY13" fmla="*/ 692806 h 788432"/>
              <a:gd name="connsiteX14" fmla="*/ 234461 w 544970"/>
              <a:gd name="connsiteY14" fmla="*/ 739698 h 788432"/>
              <a:gd name="connsiteX15" fmla="*/ 304800 w 544970"/>
              <a:gd name="connsiteY15" fmla="*/ 763144 h 788432"/>
              <a:gd name="connsiteX16" fmla="*/ 398584 w 544970"/>
              <a:gd name="connsiteY16" fmla="*/ 786590 h 788432"/>
              <a:gd name="connsiteX17" fmla="*/ 539261 w 544970"/>
              <a:gd name="connsiteY17" fmla="*/ 774867 h 788432"/>
              <a:gd name="connsiteX18" fmla="*/ 515815 w 544970"/>
              <a:gd name="connsiteY18" fmla="*/ 716252 h 788432"/>
              <a:gd name="connsiteX19" fmla="*/ 457200 w 544970"/>
              <a:gd name="connsiteY19" fmla="*/ 657636 h 788432"/>
              <a:gd name="connsiteX20" fmla="*/ 433753 w 544970"/>
              <a:gd name="connsiteY20" fmla="*/ 634190 h 788432"/>
              <a:gd name="connsiteX21" fmla="*/ 445477 w 544970"/>
              <a:gd name="connsiteY21" fmla="*/ 575575 h 788432"/>
              <a:gd name="connsiteX22" fmla="*/ 480646 w 544970"/>
              <a:gd name="connsiteY22" fmla="*/ 552129 h 788432"/>
              <a:gd name="connsiteX23" fmla="*/ 433753 w 544970"/>
              <a:gd name="connsiteY23" fmla="*/ 493513 h 788432"/>
              <a:gd name="connsiteX24" fmla="*/ 398584 w 544970"/>
              <a:gd name="connsiteY24" fmla="*/ 470067 h 788432"/>
              <a:gd name="connsiteX25" fmla="*/ 339969 w 544970"/>
              <a:gd name="connsiteY25" fmla="*/ 376283 h 788432"/>
              <a:gd name="connsiteX26" fmla="*/ 351692 w 544970"/>
              <a:gd name="connsiteY26" fmla="*/ 317667 h 788432"/>
              <a:gd name="connsiteX27" fmla="*/ 386861 w 544970"/>
              <a:gd name="connsiteY27" fmla="*/ 294221 h 788432"/>
              <a:gd name="connsiteX28" fmla="*/ 398584 w 544970"/>
              <a:gd name="connsiteY28" fmla="*/ 259052 h 788432"/>
              <a:gd name="connsiteX29" fmla="*/ 433753 w 544970"/>
              <a:gd name="connsiteY29" fmla="*/ 12867 h 7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4970" h="788432">
                <a:moveTo>
                  <a:pt x="433753" y="12867"/>
                </a:moveTo>
                <a:lnTo>
                  <a:pt x="433753" y="12867"/>
                </a:lnTo>
                <a:cubicBezTo>
                  <a:pt x="369646" y="5744"/>
                  <a:pt x="343069" y="-12129"/>
                  <a:pt x="293077" y="12867"/>
                </a:cubicBezTo>
                <a:cubicBezTo>
                  <a:pt x="280475" y="19168"/>
                  <a:pt x="269630" y="28498"/>
                  <a:pt x="257907" y="36313"/>
                </a:cubicBezTo>
                <a:cubicBezTo>
                  <a:pt x="229717" y="78599"/>
                  <a:pt x="212304" y="109701"/>
                  <a:pt x="164123" y="141821"/>
                </a:cubicBezTo>
                <a:cubicBezTo>
                  <a:pt x="115158" y="174463"/>
                  <a:pt x="138916" y="155304"/>
                  <a:pt x="93784" y="200436"/>
                </a:cubicBezTo>
                <a:cubicBezTo>
                  <a:pt x="89876" y="212159"/>
                  <a:pt x="89781" y="225956"/>
                  <a:pt x="82061" y="235606"/>
                </a:cubicBezTo>
                <a:cubicBezTo>
                  <a:pt x="73260" y="246608"/>
                  <a:pt x="54359" y="247104"/>
                  <a:pt x="46892" y="259052"/>
                </a:cubicBezTo>
                <a:cubicBezTo>
                  <a:pt x="33793" y="280010"/>
                  <a:pt x="31261" y="305944"/>
                  <a:pt x="23446" y="329390"/>
                </a:cubicBezTo>
                <a:cubicBezTo>
                  <a:pt x="18991" y="342756"/>
                  <a:pt x="7815" y="352836"/>
                  <a:pt x="0" y="364559"/>
                </a:cubicBezTo>
                <a:cubicBezTo>
                  <a:pt x="26863" y="472013"/>
                  <a:pt x="-3366" y="440469"/>
                  <a:pt x="58615" y="481790"/>
                </a:cubicBezTo>
                <a:cubicBezTo>
                  <a:pt x="130779" y="590035"/>
                  <a:pt x="38690" y="456884"/>
                  <a:pt x="105507" y="540406"/>
                </a:cubicBezTo>
                <a:cubicBezTo>
                  <a:pt x="170783" y="622002"/>
                  <a:pt x="80590" y="527214"/>
                  <a:pt x="164123" y="610744"/>
                </a:cubicBezTo>
                <a:cubicBezTo>
                  <a:pt x="177839" y="665606"/>
                  <a:pt x="168155" y="649213"/>
                  <a:pt x="199292" y="692806"/>
                </a:cubicBezTo>
                <a:cubicBezTo>
                  <a:pt x="210648" y="708705"/>
                  <a:pt x="218204" y="728860"/>
                  <a:pt x="234461" y="739698"/>
                </a:cubicBezTo>
                <a:cubicBezTo>
                  <a:pt x="255025" y="753407"/>
                  <a:pt x="280565" y="758297"/>
                  <a:pt x="304800" y="763144"/>
                </a:cubicBezTo>
                <a:cubicBezTo>
                  <a:pt x="375532" y="777290"/>
                  <a:pt x="344512" y="768566"/>
                  <a:pt x="398584" y="786590"/>
                </a:cubicBezTo>
                <a:cubicBezTo>
                  <a:pt x="445476" y="782682"/>
                  <a:pt x="498912" y="799076"/>
                  <a:pt x="539261" y="774867"/>
                </a:cubicBezTo>
                <a:cubicBezTo>
                  <a:pt x="557306" y="764040"/>
                  <a:pt x="527883" y="733491"/>
                  <a:pt x="515815" y="716252"/>
                </a:cubicBezTo>
                <a:cubicBezTo>
                  <a:pt x="499969" y="693615"/>
                  <a:pt x="476739" y="677175"/>
                  <a:pt x="457200" y="657636"/>
                </a:cubicBezTo>
                <a:lnTo>
                  <a:pt x="433753" y="634190"/>
                </a:lnTo>
                <a:cubicBezTo>
                  <a:pt x="437661" y="614652"/>
                  <a:pt x="435591" y="592875"/>
                  <a:pt x="445477" y="575575"/>
                </a:cubicBezTo>
                <a:cubicBezTo>
                  <a:pt x="452467" y="563342"/>
                  <a:pt x="477883" y="565945"/>
                  <a:pt x="480646" y="552129"/>
                </a:cubicBezTo>
                <a:cubicBezTo>
                  <a:pt x="482747" y="541621"/>
                  <a:pt x="442312" y="500360"/>
                  <a:pt x="433753" y="493513"/>
                </a:cubicBezTo>
                <a:cubicBezTo>
                  <a:pt x="422751" y="484712"/>
                  <a:pt x="408547" y="480030"/>
                  <a:pt x="398584" y="470067"/>
                </a:cubicBezTo>
                <a:cubicBezTo>
                  <a:pt x="368148" y="439631"/>
                  <a:pt x="358541" y="413428"/>
                  <a:pt x="339969" y="376283"/>
                </a:cubicBezTo>
                <a:cubicBezTo>
                  <a:pt x="343877" y="356744"/>
                  <a:pt x="341806" y="334967"/>
                  <a:pt x="351692" y="317667"/>
                </a:cubicBezTo>
                <a:cubicBezTo>
                  <a:pt x="358682" y="305434"/>
                  <a:pt x="378059" y="305223"/>
                  <a:pt x="386861" y="294221"/>
                </a:cubicBezTo>
                <a:cubicBezTo>
                  <a:pt x="394580" y="284572"/>
                  <a:pt x="394676" y="270775"/>
                  <a:pt x="398584" y="259052"/>
                </a:cubicBezTo>
                <a:cubicBezTo>
                  <a:pt x="410852" y="62762"/>
                  <a:pt x="427892" y="53898"/>
                  <a:pt x="433753" y="12867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10601337" y="5538834"/>
            <a:ext cx="421035" cy="629255"/>
          </a:xfrm>
          <a:prstGeom prst="upArrow">
            <a:avLst>
              <a:gd name="adj1" fmla="val 36341"/>
              <a:gd name="adj2" fmla="val 53065"/>
            </a:avLst>
          </a:prstGeom>
          <a:solidFill>
            <a:srgbClr val="FF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218" y="6008401"/>
            <a:ext cx="2620944" cy="8290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7" t="6574" r="12709" b="26384"/>
          <a:stretch/>
        </p:blipFill>
        <p:spPr>
          <a:xfrm>
            <a:off x="2492197" y="184826"/>
            <a:ext cx="7391106" cy="972765"/>
          </a:xfrm>
          <a:prstGeom prst="rect">
            <a:avLst/>
          </a:prstGeom>
        </p:spPr>
      </p:pic>
      <p:sp>
        <p:nvSpPr>
          <p:cNvPr id="89" name="Овал 88"/>
          <p:cNvSpPr/>
          <p:nvPr/>
        </p:nvSpPr>
        <p:spPr>
          <a:xfrm>
            <a:off x="273285" y="5759204"/>
            <a:ext cx="612000" cy="612000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291285" y="5777204"/>
            <a:ext cx="576000" cy="576000"/>
          </a:xfrm>
          <a:prstGeom prst="ellipse">
            <a:avLst/>
          </a:prstGeom>
          <a:solidFill>
            <a:srgbClr val="00A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1047008" y="5759204"/>
            <a:ext cx="612000" cy="612000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1065008" y="5777204"/>
            <a:ext cx="576000" cy="576000"/>
          </a:xfrm>
          <a:prstGeom prst="ellipse">
            <a:avLst/>
          </a:prstGeom>
          <a:solidFill>
            <a:srgbClr val="00A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1820731" y="5759204"/>
            <a:ext cx="612000" cy="612000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1838731" y="5777204"/>
            <a:ext cx="576000" cy="576000"/>
          </a:xfrm>
          <a:prstGeom prst="ellipse">
            <a:avLst/>
          </a:prstGeom>
          <a:solidFill>
            <a:srgbClr val="00A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2594454" y="5759204"/>
            <a:ext cx="612000" cy="612000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2612454" y="5777204"/>
            <a:ext cx="576000" cy="576000"/>
          </a:xfrm>
          <a:prstGeom prst="ellipse">
            <a:avLst/>
          </a:prstGeom>
          <a:solidFill>
            <a:srgbClr val="00A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3368177" y="5759204"/>
            <a:ext cx="612000" cy="612000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3386177" y="5777204"/>
            <a:ext cx="576000" cy="576000"/>
          </a:xfrm>
          <a:prstGeom prst="ellipse">
            <a:avLst/>
          </a:prstGeom>
          <a:solidFill>
            <a:srgbClr val="00A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Овал 112"/>
          <p:cNvSpPr/>
          <p:nvPr/>
        </p:nvSpPr>
        <p:spPr>
          <a:xfrm>
            <a:off x="4141900" y="5759204"/>
            <a:ext cx="612000" cy="612000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4159900" y="5777204"/>
            <a:ext cx="576000" cy="576000"/>
          </a:xfrm>
          <a:prstGeom prst="ellipse">
            <a:avLst/>
          </a:prstGeom>
          <a:solidFill>
            <a:srgbClr val="00A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4915623" y="5759204"/>
            <a:ext cx="612000" cy="612000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4933623" y="5777204"/>
            <a:ext cx="576000" cy="576000"/>
          </a:xfrm>
          <a:prstGeom prst="ellipse">
            <a:avLst/>
          </a:prstGeom>
          <a:solidFill>
            <a:srgbClr val="00A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5689346" y="5759204"/>
            <a:ext cx="612000" cy="612000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5707346" y="5777204"/>
            <a:ext cx="576000" cy="576000"/>
          </a:xfrm>
          <a:prstGeom prst="ellipse">
            <a:avLst/>
          </a:prstGeom>
          <a:solidFill>
            <a:srgbClr val="00A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1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92" grpId="0" animBg="1"/>
      <p:bldP spid="102" grpId="0" animBg="1"/>
      <p:bldP spid="105" grpId="0" animBg="1"/>
      <p:bldP spid="108" grpId="0" animBg="1"/>
      <p:bldP spid="111" grpId="0" animBg="1"/>
      <p:bldP spid="114" grpId="0" animBg="1"/>
      <p:bldP spid="117" grpId="0" animBg="1"/>
      <p:bldP spid="1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58"/>
          <a:stretch/>
        </p:blipFill>
        <p:spPr>
          <a:xfrm>
            <a:off x="6145120" y="1484313"/>
            <a:ext cx="5841731" cy="3924300"/>
          </a:xfrm>
          <a:prstGeom prst="rect">
            <a:avLst/>
          </a:prstGeom>
        </p:spPr>
      </p:pic>
      <p:sp>
        <p:nvSpPr>
          <p:cNvPr id="48" name="1"/>
          <p:cNvSpPr/>
          <p:nvPr/>
        </p:nvSpPr>
        <p:spPr>
          <a:xfrm>
            <a:off x="7284856" y="4972525"/>
            <a:ext cx="585000" cy="321964"/>
          </a:xfrm>
          <a:prstGeom prst="ellipse">
            <a:avLst/>
          </a:pr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2"/>
          <p:cNvSpPr/>
          <p:nvPr/>
        </p:nvSpPr>
        <p:spPr>
          <a:xfrm rot="2271580" flipV="1">
            <a:off x="6779147" y="4780824"/>
            <a:ext cx="309332" cy="426788"/>
          </a:xfrm>
          <a:prstGeom prst="ellipse">
            <a:avLst/>
          </a:pr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3"/>
          <p:cNvSpPr/>
          <p:nvPr/>
        </p:nvSpPr>
        <p:spPr>
          <a:xfrm>
            <a:off x="11604978" y="1654913"/>
            <a:ext cx="381873" cy="239248"/>
          </a:xfrm>
          <a:prstGeom prst="ellipse">
            <a:avLst/>
          </a:pr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"/>
          <p:cNvSpPr/>
          <p:nvPr/>
        </p:nvSpPr>
        <p:spPr>
          <a:xfrm>
            <a:off x="6509849" y="1774537"/>
            <a:ext cx="640278" cy="332074"/>
          </a:xfrm>
          <a:prstGeom prst="ellipse">
            <a:avLst/>
          </a:pr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5"/>
          <p:cNvSpPr/>
          <p:nvPr/>
        </p:nvSpPr>
        <p:spPr>
          <a:xfrm>
            <a:off x="6251524" y="3657600"/>
            <a:ext cx="612120" cy="688622"/>
          </a:xfrm>
          <a:custGeom>
            <a:avLst/>
            <a:gdLst>
              <a:gd name="connsiteX0" fmla="*/ 205720 w 612120"/>
              <a:gd name="connsiteY0" fmla="*/ 564444 h 688622"/>
              <a:gd name="connsiteX1" fmla="*/ 205720 w 612120"/>
              <a:gd name="connsiteY1" fmla="*/ 564444 h 688622"/>
              <a:gd name="connsiteX2" fmla="*/ 115409 w 612120"/>
              <a:gd name="connsiteY2" fmla="*/ 316089 h 688622"/>
              <a:gd name="connsiteX3" fmla="*/ 58965 w 612120"/>
              <a:gd name="connsiteY3" fmla="*/ 304800 h 688622"/>
              <a:gd name="connsiteX4" fmla="*/ 2520 w 612120"/>
              <a:gd name="connsiteY4" fmla="*/ 214489 h 688622"/>
              <a:gd name="connsiteX5" fmla="*/ 13809 w 612120"/>
              <a:gd name="connsiteY5" fmla="*/ 124178 h 688622"/>
              <a:gd name="connsiteX6" fmla="*/ 81543 w 612120"/>
              <a:gd name="connsiteY6" fmla="*/ 79022 h 688622"/>
              <a:gd name="connsiteX7" fmla="*/ 160565 w 612120"/>
              <a:gd name="connsiteY7" fmla="*/ 11289 h 688622"/>
              <a:gd name="connsiteX8" fmla="*/ 228298 w 612120"/>
              <a:gd name="connsiteY8" fmla="*/ 0 h 688622"/>
              <a:gd name="connsiteX9" fmla="*/ 408920 w 612120"/>
              <a:gd name="connsiteY9" fmla="*/ 11289 h 688622"/>
              <a:gd name="connsiteX10" fmla="*/ 454076 w 612120"/>
              <a:gd name="connsiteY10" fmla="*/ 22578 h 688622"/>
              <a:gd name="connsiteX11" fmla="*/ 487943 w 612120"/>
              <a:gd name="connsiteY11" fmla="*/ 56444 h 688622"/>
              <a:gd name="connsiteX12" fmla="*/ 521809 w 612120"/>
              <a:gd name="connsiteY12" fmla="*/ 79022 h 688622"/>
              <a:gd name="connsiteX13" fmla="*/ 544387 w 612120"/>
              <a:gd name="connsiteY13" fmla="*/ 112889 h 688622"/>
              <a:gd name="connsiteX14" fmla="*/ 578254 w 612120"/>
              <a:gd name="connsiteY14" fmla="*/ 135467 h 688622"/>
              <a:gd name="connsiteX15" fmla="*/ 589543 w 612120"/>
              <a:gd name="connsiteY15" fmla="*/ 169333 h 688622"/>
              <a:gd name="connsiteX16" fmla="*/ 612120 w 612120"/>
              <a:gd name="connsiteY16" fmla="*/ 259644 h 688622"/>
              <a:gd name="connsiteX17" fmla="*/ 600832 w 612120"/>
              <a:gd name="connsiteY17" fmla="*/ 316089 h 688622"/>
              <a:gd name="connsiteX18" fmla="*/ 566965 w 612120"/>
              <a:gd name="connsiteY18" fmla="*/ 327378 h 688622"/>
              <a:gd name="connsiteX19" fmla="*/ 578254 w 612120"/>
              <a:gd name="connsiteY19" fmla="*/ 383822 h 688622"/>
              <a:gd name="connsiteX20" fmla="*/ 589543 w 612120"/>
              <a:gd name="connsiteY20" fmla="*/ 417689 h 688622"/>
              <a:gd name="connsiteX21" fmla="*/ 612120 w 612120"/>
              <a:gd name="connsiteY21" fmla="*/ 508000 h 688622"/>
              <a:gd name="connsiteX22" fmla="*/ 600832 w 612120"/>
              <a:gd name="connsiteY22" fmla="*/ 564444 h 688622"/>
              <a:gd name="connsiteX23" fmla="*/ 533098 w 612120"/>
              <a:gd name="connsiteY23" fmla="*/ 609600 h 688622"/>
              <a:gd name="connsiteX24" fmla="*/ 454076 w 612120"/>
              <a:gd name="connsiteY24" fmla="*/ 643467 h 688622"/>
              <a:gd name="connsiteX25" fmla="*/ 397632 w 612120"/>
              <a:gd name="connsiteY25" fmla="*/ 632178 h 688622"/>
              <a:gd name="connsiteX26" fmla="*/ 363765 w 612120"/>
              <a:gd name="connsiteY26" fmla="*/ 609600 h 688622"/>
              <a:gd name="connsiteX27" fmla="*/ 307320 w 612120"/>
              <a:gd name="connsiteY27" fmla="*/ 688622 h 688622"/>
              <a:gd name="connsiteX28" fmla="*/ 250876 w 612120"/>
              <a:gd name="connsiteY28" fmla="*/ 632178 h 688622"/>
              <a:gd name="connsiteX29" fmla="*/ 205720 w 612120"/>
              <a:gd name="connsiteY29" fmla="*/ 530578 h 688622"/>
              <a:gd name="connsiteX30" fmla="*/ 205720 w 612120"/>
              <a:gd name="connsiteY30" fmla="*/ 564444 h 68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2120" h="688622">
                <a:moveTo>
                  <a:pt x="205720" y="564444"/>
                </a:moveTo>
                <a:lnTo>
                  <a:pt x="205720" y="564444"/>
                </a:lnTo>
                <a:cubicBezTo>
                  <a:pt x="192632" y="289572"/>
                  <a:pt x="272928" y="342342"/>
                  <a:pt x="115409" y="316089"/>
                </a:cubicBezTo>
                <a:cubicBezTo>
                  <a:pt x="96483" y="312935"/>
                  <a:pt x="77780" y="308563"/>
                  <a:pt x="58965" y="304800"/>
                </a:cubicBezTo>
                <a:cubicBezTo>
                  <a:pt x="48633" y="289301"/>
                  <a:pt x="3881" y="223338"/>
                  <a:pt x="2520" y="214489"/>
                </a:cubicBezTo>
                <a:cubicBezTo>
                  <a:pt x="-2093" y="184504"/>
                  <a:pt x="-1477" y="150383"/>
                  <a:pt x="13809" y="124178"/>
                </a:cubicBezTo>
                <a:cubicBezTo>
                  <a:pt x="27482" y="100739"/>
                  <a:pt x="62355" y="98210"/>
                  <a:pt x="81543" y="79022"/>
                </a:cubicBezTo>
                <a:cubicBezTo>
                  <a:pt x="95832" y="64733"/>
                  <a:pt x="134776" y="19886"/>
                  <a:pt x="160565" y="11289"/>
                </a:cubicBezTo>
                <a:cubicBezTo>
                  <a:pt x="182279" y="4051"/>
                  <a:pt x="205720" y="3763"/>
                  <a:pt x="228298" y="0"/>
                </a:cubicBezTo>
                <a:cubicBezTo>
                  <a:pt x="288505" y="3763"/>
                  <a:pt x="348895" y="5286"/>
                  <a:pt x="408920" y="11289"/>
                </a:cubicBezTo>
                <a:cubicBezTo>
                  <a:pt x="424358" y="12833"/>
                  <a:pt x="440605" y="14880"/>
                  <a:pt x="454076" y="22578"/>
                </a:cubicBezTo>
                <a:cubicBezTo>
                  <a:pt x="467937" y="30499"/>
                  <a:pt x="475678" y="46224"/>
                  <a:pt x="487943" y="56444"/>
                </a:cubicBezTo>
                <a:cubicBezTo>
                  <a:pt x="498366" y="65130"/>
                  <a:pt x="510520" y="71496"/>
                  <a:pt x="521809" y="79022"/>
                </a:cubicBezTo>
                <a:cubicBezTo>
                  <a:pt x="529335" y="90311"/>
                  <a:pt x="534793" y="103295"/>
                  <a:pt x="544387" y="112889"/>
                </a:cubicBezTo>
                <a:cubicBezTo>
                  <a:pt x="553981" y="122483"/>
                  <a:pt x="569778" y="124872"/>
                  <a:pt x="578254" y="135467"/>
                </a:cubicBezTo>
                <a:cubicBezTo>
                  <a:pt x="585688" y="144759"/>
                  <a:pt x="586657" y="157789"/>
                  <a:pt x="589543" y="169333"/>
                </a:cubicBezTo>
                <a:lnTo>
                  <a:pt x="612120" y="259644"/>
                </a:lnTo>
                <a:cubicBezTo>
                  <a:pt x="608357" y="278459"/>
                  <a:pt x="611475" y="300124"/>
                  <a:pt x="600832" y="316089"/>
                </a:cubicBezTo>
                <a:cubicBezTo>
                  <a:pt x="594231" y="325990"/>
                  <a:pt x="570728" y="316089"/>
                  <a:pt x="566965" y="327378"/>
                </a:cubicBezTo>
                <a:cubicBezTo>
                  <a:pt x="560897" y="345581"/>
                  <a:pt x="573600" y="365208"/>
                  <a:pt x="578254" y="383822"/>
                </a:cubicBezTo>
                <a:cubicBezTo>
                  <a:pt x="581140" y="395366"/>
                  <a:pt x="586657" y="406145"/>
                  <a:pt x="589543" y="417689"/>
                </a:cubicBezTo>
                <a:lnTo>
                  <a:pt x="612120" y="508000"/>
                </a:lnTo>
                <a:cubicBezTo>
                  <a:pt x="608357" y="526815"/>
                  <a:pt x="609413" y="547282"/>
                  <a:pt x="600832" y="564444"/>
                </a:cubicBezTo>
                <a:cubicBezTo>
                  <a:pt x="583920" y="598269"/>
                  <a:pt x="563202" y="599565"/>
                  <a:pt x="533098" y="609600"/>
                </a:cubicBezTo>
                <a:cubicBezTo>
                  <a:pt x="505446" y="628035"/>
                  <a:pt x="490526" y="643467"/>
                  <a:pt x="454076" y="643467"/>
                </a:cubicBezTo>
                <a:cubicBezTo>
                  <a:pt x="434889" y="643467"/>
                  <a:pt x="416447" y="635941"/>
                  <a:pt x="397632" y="632178"/>
                </a:cubicBezTo>
                <a:cubicBezTo>
                  <a:pt x="386343" y="624652"/>
                  <a:pt x="376636" y="605310"/>
                  <a:pt x="363765" y="609600"/>
                </a:cubicBezTo>
                <a:cubicBezTo>
                  <a:pt x="357765" y="611600"/>
                  <a:pt x="314370" y="678048"/>
                  <a:pt x="307320" y="688622"/>
                </a:cubicBezTo>
                <a:cubicBezTo>
                  <a:pt x="276426" y="668025"/>
                  <a:pt x="266719" y="667825"/>
                  <a:pt x="250876" y="632178"/>
                </a:cubicBezTo>
                <a:cubicBezTo>
                  <a:pt x="213431" y="547928"/>
                  <a:pt x="247529" y="586324"/>
                  <a:pt x="205720" y="530578"/>
                </a:cubicBezTo>
                <a:cubicBezTo>
                  <a:pt x="202527" y="526321"/>
                  <a:pt x="205720" y="558800"/>
                  <a:pt x="205720" y="564444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6"/>
          <p:cNvSpPr/>
          <p:nvPr/>
        </p:nvSpPr>
        <p:spPr>
          <a:xfrm rot="1549295" flipH="1">
            <a:off x="9462994" y="2605362"/>
            <a:ext cx="518056" cy="287598"/>
          </a:xfrm>
          <a:prstGeom prst="ellipse">
            <a:avLst/>
          </a:pr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7"/>
          <p:cNvSpPr/>
          <p:nvPr/>
        </p:nvSpPr>
        <p:spPr>
          <a:xfrm>
            <a:off x="11398242" y="3025422"/>
            <a:ext cx="490768" cy="519289"/>
          </a:xfrm>
          <a:custGeom>
            <a:avLst/>
            <a:gdLst>
              <a:gd name="connsiteX0" fmla="*/ 150291 w 490768"/>
              <a:gd name="connsiteY0" fmla="*/ 135467 h 519289"/>
              <a:gd name="connsiteX1" fmla="*/ 150291 w 490768"/>
              <a:gd name="connsiteY1" fmla="*/ 135467 h 519289"/>
              <a:gd name="connsiteX2" fmla="*/ 218025 w 490768"/>
              <a:gd name="connsiteY2" fmla="*/ 56445 h 519289"/>
              <a:gd name="connsiteX3" fmla="*/ 319625 w 490768"/>
              <a:gd name="connsiteY3" fmla="*/ 0 h 519289"/>
              <a:gd name="connsiteX4" fmla="*/ 364780 w 490768"/>
              <a:gd name="connsiteY4" fmla="*/ 11289 h 519289"/>
              <a:gd name="connsiteX5" fmla="*/ 387358 w 490768"/>
              <a:gd name="connsiteY5" fmla="*/ 79022 h 519289"/>
              <a:gd name="connsiteX6" fmla="*/ 398647 w 490768"/>
              <a:gd name="connsiteY6" fmla="*/ 112889 h 519289"/>
              <a:gd name="connsiteX7" fmla="*/ 432514 w 490768"/>
              <a:gd name="connsiteY7" fmla="*/ 146756 h 519289"/>
              <a:gd name="connsiteX8" fmla="*/ 455091 w 490768"/>
              <a:gd name="connsiteY8" fmla="*/ 180622 h 519289"/>
              <a:gd name="connsiteX9" fmla="*/ 477669 w 490768"/>
              <a:gd name="connsiteY9" fmla="*/ 248356 h 519289"/>
              <a:gd name="connsiteX10" fmla="*/ 477669 w 490768"/>
              <a:gd name="connsiteY10" fmla="*/ 462845 h 519289"/>
              <a:gd name="connsiteX11" fmla="*/ 455091 w 490768"/>
              <a:gd name="connsiteY11" fmla="*/ 496711 h 519289"/>
              <a:gd name="connsiteX12" fmla="*/ 421225 w 490768"/>
              <a:gd name="connsiteY12" fmla="*/ 519289 h 519289"/>
              <a:gd name="connsiteX13" fmla="*/ 353491 w 490768"/>
              <a:gd name="connsiteY13" fmla="*/ 496711 h 519289"/>
              <a:gd name="connsiteX14" fmla="*/ 319625 w 490768"/>
              <a:gd name="connsiteY14" fmla="*/ 485422 h 519289"/>
              <a:gd name="connsiteX15" fmla="*/ 240602 w 490768"/>
              <a:gd name="connsiteY15" fmla="*/ 474134 h 519289"/>
              <a:gd name="connsiteX16" fmla="*/ 172869 w 490768"/>
              <a:gd name="connsiteY16" fmla="*/ 440267 h 519289"/>
              <a:gd name="connsiteX17" fmla="*/ 139002 w 490768"/>
              <a:gd name="connsiteY17" fmla="*/ 428978 h 519289"/>
              <a:gd name="connsiteX18" fmla="*/ 71269 w 490768"/>
              <a:gd name="connsiteY18" fmla="*/ 383822 h 519289"/>
              <a:gd name="connsiteX19" fmla="*/ 37402 w 490768"/>
              <a:gd name="connsiteY19" fmla="*/ 361245 h 519289"/>
              <a:gd name="connsiteX20" fmla="*/ 82558 w 490768"/>
              <a:gd name="connsiteY20" fmla="*/ 304800 h 519289"/>
              <a:gd name="connsiteX21" fmla="*/ 105136 w 490768"/>
              <a:gd name="connsiteY21" fmla="*/ 225778 h 519289"/>
              <a:gd name="connsiteX22" fmla="*/ 59980 w 490768"/>
              <a:gd name="connsiteY22" fmla="*/ 180622 h 519289"/>
              <a:gd name="connsiteX23" fmla="*/ 14825 w 490768"/>
              <a:gd name="connsiteY23" fmla="*/ 135467 h 519289"/>
              <a:gd name="connsiteX24" fmla="*/ 14825 w 490768"/>
              <a:gd name="connsiteY24" fmla="*/ 45156 h 519289"/>
              <a:gd name="connsiteX25" fmla="*/ 48691 w 490768"/>
              <a:gd name="connsiteY25" fmla="*/ 67734 h 519289"/>
              <a:gd name="connsiteX26" fmla="*/ 71269 w 490768"/>
              <a:gd name="connsiteY26" fmla="*/ 101600 h 519289"/>
              <a:gd name="connsiteX27" fmla="*/ 139002 w 490768"/>
              <a:gd name="connsiteY27" fmla="*/ 135467 h 519289"/>
              <a:gd name="connsiteX28" fmla="*/ 150291 w 490768"/>
              <a:gd name="connsiteY28" fmla="*/ 135467 h 5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0768" h="519289">
                <a:moveTo>
                  <a:pt x="150291" y="135467"/>
                </a:moveTo>
                <a:lnTo>
                  <a:pt x="150291" y="135467"/>
                </a:lnTo>
                <a:cubicBezTo>
                  <a:pt x="172869" y="109126"/>
                  <a:pt x="192451" y="79888"/>
                  <a:pt x="218025" y="56445"/>
                </a:cubicBezTo>
                <a:cubicBezTo>
                  <a:pt x="262389" y="15778"/>
                  <a:pt x="274606" y="15006"/>
                  <a:pt x="319625" y="0"/>
                </a:cubicBezTo>
                <a:cubicBezTo>
                  <a:pt x="334677" y="3763"/>
                  <a:pt x="354683" y="-491"/>
                  <a:pt x="364780" y="11289"/>
                </a:cubicBezTo>
                <a:cubicBezTo>
                  <a:pt x="380268" y="29359"/>
                  <a:pt x="379832" y="56444"/>
                  <a:pt x="387358" y="79022"/>
                </a:cubicBezTo>
                <a:cubicBezTo>
                  <a:pt x="391121" y="90311"/>
                  <a:pt x="390233" y="104475"/>
                  <a:pt x="398647" y="112889"/>
                </a:cubicBezTo>
                <a:cubicBezTo>
                  <a:pt x="409936" y="124178"/>
                  <a:pt x="422293" y="134491"/>
                  <a:pt x="432514" y="146756"/>
                </a:cubicBezTo>
                <a:cubicBezTo>
                  <a:pt x="441200" y="157179"/>
                  <a:pt x="449581" y="168224"/>
                  <a:pt x="455091" y="180622"/>
                </a:cubicBezTo>
                <a:cubicBezTo>
                  <a:pt x="464757" y="202370"/>
                  <a:pt x="477669" y="248356"/>
                  <a:pt x="477669" y="248356"/>
                </a:cubicBezTo>
                <a:cubicBezTo>
                  <a:pt x="490742" y="339868"/>
                  <a:pt x="499042" y="355981"/>
                  <a:pt x="477669" y="462845"/>
                </a:cubicBezTo>
                <a:cubicBezTo>
                  <a:pt x="475008" y="476149"/>
                  <a:pt x="464685" y="487117"/>
                  <a:pt x="455091" y="496711"/>
                </a:cubicBezTo>
                <a:cubicBezTo>
                  <a:pt x="445497" y="506305"/>
                  <a:pt x="432514" y="511763"/>
                  <a:pt x="421225" y="519289"/>
                </a:cubicBezTo>
                <a:lnTo>
                  <a:pt x="353491" y="496711"/>
                </a:lnTo>
                <a:cubicBezTo>
                  <a:pt x="342202" y="492948"/>
                  <a:pt x="331405" y="487105"/>
                  <a:pt x="319625" y="485422"/>
                </a:cubicBezTo>
                <a:lnTo>
                  <a:pt x="240602" y="474134"/>
                </a:lnTo>
                <a:cubicBezTo>
                  <a:pt x="155476" y="445758"/>
                  <a:pt x="260407" y="484036"/>
                  <a:pt x="172869" y="440267"/>
                </a:cubicBezTo>
                <a:cubicBezTo>
                  <a:pt x="162226" y="434945"/>
                  <a:pt x="150291" y="432741"/>
                  <a:pt x="139002" y="428978"/>
                </a:cubicBezTo>
                <a:lnTo>
                  <a:pt x="71269" y="383822"/>
                </a:lnTo>
                <a:lnTo>
                  <a:pt x="37402" y="361245"/>
                </a:lnTo>
                <a:cubicBezTo>
                  <a:pt x="65654" y="248237"/>
                  <a:pt x="23175" y="364181"/>
                  <a:pt x="82558" y="304800"/>
                </a:cubicBezTo>
                <a:cubicBezTo>
                  <a:pt x="87957" y="299401"/>
                  <a:pt x="105038" y="226169"/>
                  <a:pt x="105136" y="225778"/>
                </a:cubicBezTo>
                <a:cubicBezTo>
                  <a:pt x="75033" y="135468"/>
                  <a:pt x="120187" y="240828"/>
                  <a:pt x="59980" y="180622"/>
                </a:cubicBezTo>
                <a:cubicBezTo>
                  <a:pt x="-229" y="120415"/>
                  <a:pt x="105136" y="165572"/>
                  <a:pt x="14825" y="135467"/>
                </a:cubicBezTo>
                <a:cubicBezTo>
                  <a:pt x="7043" y="112122"/>
                  <a:pt x="-14237" y="66952"/>
                  <a:pt x="14825" y="45156"/>
                </a:cubicBezTo>
                <a:cubicBezTo>
                  <a:pt x="25679" y="37016"/>
                  <a:pt x="37402" y="60208"/>
                  <a:pt x="48691" y="67734"/>
                </a:cubicBezTo>
                <a:cubicBezTo>
                  <a:pt x="56217" y="79023"/>
                  <a:pt x="61675" y="92006"/>
                  <a:pt x="71269" y="101600"/>
                </a:cubicBezTo>
                <a:cubicBezTo>
                  <a:pt x="86173" y="116504"/>
                  <a:pt x="117579" y="132406"/>
                  <a:pt x="139002" y="135467"/>
                </a:cubicBezTo>
                <a:cubicBezTo>
                  <a:pt x="153903" y="137596"/>
                  <a:pt x="148410" y="135467"/>
                  <a:pt x="150291" y="135467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8"/>
          <p:cNvSpPr/>
          <p:nvPr/>
        </p:nvSpPr>
        <p:spPr>
          <a:xfrm>
            <a:off x="11119556" y="3578578"/>
            <a:ext cx="688651" cy="667353"/>
          </a:xfrm>
          <a:custGeom>
            <a:avLst/>
            <a:gdLst>
              <a:gd name="connsiteX0" fmla="*/ 270933 w 688651"/>
              <a:gd name="connsiteY0" fmla="*/ 237066 h 667353"/>
              <a:gd name="connsiteX1" fmla="*/ 270933 w 688651"/>
              <a:gd name="connsiteY1" fmla="*/ 237066 h 667353"/>
              <a:gd name="connsiteX2" fmla="*/ 282222 w 688651"/>
              <a:gd name="connsiteY2" fmla="*/ 101600 h 667353"/>
              <a:gd name="connsiteX3" fmla="*/ 316088 w 688651"/>
              <a:gd name="connsiteY3" fmla="*/ 56444 h 667353"/>
              <a:gd name="connsiteX4" fmla="*/ 417688 w 688651"/>
              <a:gd name="connsiteY4" fmla="*/ 0 h 667353"/>
              <a:gd name="connsiteX5" fmla="*/ 462844 w 688651"/>
              <a:gd name="connsiteY5" fmla="*/ 11289 h 667353"/>
              <a:gd name="connsiteX6" fmla="*/ 530577 w 688651"/>
              <a:gd name="connsiteY6" fmla="*/ 33866 h 667353"/>
              <a:gd name="connsiteX7" fmla="*/ 564444 w 688651"/>
              <a:gd name="connsiteY7" fmla="*/ 56444 h 667353"/>
              <a:gd name="connsiteX8" fmla="*/ 609600 w 688651"/>
              <a:gd name="connsiteY8" fmla="*/ 79022 h 667353"/>
              <a:gd name="connsiteX9" fmla="*/ 666044 w 688651"/>
              <a:gd name="connsiteY9" fmla="*/ 146755 h 667353"/>
              <a:gd name="connsiteX10" fmla="*/ 677333 w 688651"/>
              <a:gd name="connsiteY10" fmla="*/ 225778 h 667353"/>
              <a:gd name="connsiteX11" fmla="*/ 688622 w 688651"/>
              <a:gd name="connsiteY11" fmla="*/ 259644 h 667353"/>
              <a:gd name="connsiteX12" fmla="*/ 643466 w 688651"/>
              <a:gd name="connsiteY12" fmla="*/ 474133 h 667353"/>
              <a:gd name="connsiteX13" fmla="*/ 632177 w 688651"/>
              <a:gd name="connsiteY13" fmla="*/ 553155 h 667353"/>
              <a:gd name="connsiteX14" fmla="*/ 598311 w 688651"/>
              <a:gd name="connsiteY14" fmla="*/ 564444 h 667353"/>
              <a:gd name="connsiteX15" fmla="*/ 587022 w 688651"/>
              <a:gd name="connsiteY15" fmla="*/ 598311 h 667353"/>
              <a:gd name="connsiteX16" fmla="*/ 519288 w 688651"/>
              <a:gd name="connsiteY16" fmla="*/ 632178 h 667353"/>
              <a:gd name="connsiteX17" fmla="*/ 383822 w 688651"/>
              <a:gd name="connsiteY17" fmla="*/ 620889 h 667353"/>
              <a:gd name="connsiteX18" fmla="*/ 349955 w 688651"/>
              <a:gd name="connsiteY18" fmla="*/ 598311 h 667353"/>
              <a:gd name="connsiteX19" fmla="*/ 316088 w 688651"/>
              <a:gd name="connsiteY19" fmla="*/ 587022 h 667353"/>
              <a:gd name="connsiteX20" fmla="*/ 248355 w 688651"/>
              <a:gd name="connsiteY20" fmla="*/ 666044 h 667353"/>
              <a:gd name="connsiteX21" fmla="*/ 158044 w 688651"/>
              <a:gd name="connsiteY21" fmla="*/ 654755 h 667353"/>
              <a:gd name="connsiteX22" fmla="*/ 124177 w 688651"/>
              <a:gd name="connsiteY22" fmla="*/ 620889 h 667353"/>
              <a:gd name="connsiteX23" fmla="*/ 67733 w 688651"/>
              <a:gd name="connsiteY23" fmla="*/ 553155 h 667353"/>
              <a:gd name="connsiteX24" fmla="*/ 56444 w 688651"/>
              <a:gd name="connsiteY24" fmla="*/ 519289 h 667353"/>
              <a:gd name="connsiteX25" fmla="*/ 45155 w 688651"/>
              <a:gd name="connsiteY25" fmla="*/ 395111 h 667353"/>
              <a:gd name="connsiteX26" fmla="*/ 0 w 688651"/>
              <a:gd name="connsiteY26" fmla="*/ 327378 h 667353"/>
              <a:gd name="connsiteX27" fmla="*/ 11288 w 688651"/>
              <a:gd name="connsiteY27" fmla="*/ 282222 h 667353"/>
              <a:gd name="connsiteX28" fmla="*/ 67733 w 688651"/>
              <a:gd name="connsiteY28" fmla="*/ 214489 h 667353"/>
              <a:gd name="connsiteX29" fmla="*/ 270933 w 688651"/>
              <a:gd name="connsiteY29" fmla="*/ 237066 h 66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8651" h="667353">
                <a:moveTo>
                  <a:pt x="270933" y="237066"/>
                </a:moveTo>
                <a:lnTo>
                  <a:pt x="270933" y="237066"/>
                </a:lnTo>
                <a:cubicBezTo>
                  <a:pt x="274696" y="191911"/>
                  <a:pt x="271232" y="145559"/>
                  <a:pt x="282222" y="101600"/>
                </a:cubicBezTo>
                <a:cubicBezTo>
                  <a:pt x="286785" y="83347"/>
                  <a:pt x="302026" y="68944"/>
                  <a:pt x="316088" y="56444"/>
                </a:cubicBezTo>
                <a:cubicBezTo>
                  <a:pt x="362666" y="15041"/>
                  <a:pt x="371698" y="15330"/>
                  <a:pt x="417688" y="0"/>
                </a:cubicBezTo>
                <a:cubicBezTo>
                  <a:pt x="432740" y="3763"/>
                  <a:pt x="447983" y="6831"/>
                  <a:pt x="462844" y="11289"/>
                </a:cubicBezTo>
                <a:cubicBezTo>
                  <a:pt x="485639" y="18127"/>
                  <a:pt x="530577" y="33866"/>
                  <a:pt x="530577" y="33866"/>
                </a:cubicBezTo>
                <a:cubicBezTo>
                  <a:pt x="541866" y="41392"/>
                  <a:pt x="552664" y="49713"/>
                  <a:pt x="564444" y="56444"/>
                </a:cubicBezTo>
                <a:cubicBezTo>
                  <a:pt x="579055" y="64793"/>
                  <a:pt x="595906" y="69240"/>
                  <a:pt x="609600" y="79022"/>
                </a:cubicBezTo>
                <a:cubicBezTo>
                  <a:pt x="637254" y="98775"/>
                  <a:pt x="648042" y="119753"/>
                  <a:pt x="666044" y="146755"/>
                </a:cubicBezTo>
                <a:cubicBezTo>
                  <a:pt x="669807" y="173096"/>
                  <a:pt x="672115" y="199686"/>
                  <a:pt x="677333" y="225778"/>
                </a:cubicBezTo>
                <a:cubicBezTo>
                  <a:pt x="679667" y="237446"/>
                  <a:pt x="689247" y="247761"/>
                  <a:pt x="688622" y="259644"/>
                </a:cubicBezTo>
                <a:cubicBezTo>
                  <a:pt x="679611" y="430854"/>
                  <a:pt x="696291" y="394896"/>
                  <a:pt x="643466" y="474133"/>
                </a:cubicBezTo>
                <a:cubicBezTo>
                  <a:pt x="639703" y="500474"/>
                  <a:pt x="644076" y="529356"/>
                  <a:pt x="632177" y="553155"/>
                </a:cubicBezTo>
                <a:cubicBezTo>
                  <a:pt x="626856" y="563798"/>
                  <a:pt x="606725" y="556030"/>
                  <a:pt x="598311" y="564444"/>
                </a:cubicBezTo>
                <a:cubicBezTo>
                  <a:pt x="589897" y="572858"/>
                  <a:pt x="594456" y="589019"/>
                  <a:pt x="587022" y="598311"/>
                </a:cubicBezTo>
                <a:cubicBezTo>
                  <a:pt x="571106" y="618206"/>
                  <a:pt x="541598" y="624741"/>
                  <a:pt x="519288" y="632178"/>
                </a:cubicBezTo>
                <a:cubicBezTo>
                  <a:pt x="474133" y="628415"/>
                  <a:pt x="428254" y="629775"/>
                  <a:pt x="383822" y="620889"/>
                </a:cubicBezTo>
                <a:cubicBezTo>
                  <a:pt x="370518" y="618228"/>
                  <a:pt x="362090" y="604379"/>
                  <a:pt x="349955" y="598311"/>
                </a:cubicBezTo>
                <a:cubicBezTo>
                  <a:pt x="339312" y="592989"/>
                  <a:pt x="327377" y="590785"/>
                  <a:pt x="316088" y="587022"/>
                </a:cubicBezTo>
                <a:cubicBezTo>
                  <a:pt x="312140" y="592286"/>
                  <a:pt x="262012" y="663561"/>
                  <a:pt x="248355" y="666044"/>
                </a:cubicBezTo>
                <a:cubicBezTo>
                  <a:pt x="218506" y="671471"/>
                  <a:pt x="188148" y="658518"/>
                  <a:pt x="158044" y="654755"/>
                </a:cubicBezTo>
                <a:cubicBezTo>
                  <a:pt x="146755" y="643466"/>
                  <a:pt x="134397" y="633154"/>
                  <a:pt x="124177" y="620889"/>
                </a:cubicBezTo>
                <a:cubicBezTo>
                  <a:pt x="45587" y="526580"/>
                  <a:pt x="166685" y="652107"/>
                  <a:pt x="67733" y="553155"/>
                </a:cubicBezTo>
                <a:cubicBezTo>
                  <a:pt x="63970" y="541866"/>
                  <a:pt x="58127" y="531069"/>
                  <a:pt x="56444" y="519289"/>
                </a:cubicBezTo>
                <a:cubicBezTo>
                  <a:pt x="50566" y="478143"/>
                  <a:pt x="56883" y="434985"/>
                  <a:pt x="45155" y="395111"/>
                </a:cubicBezTo>
                <a:cubicBezTo>
                  <a:pt x="37498" y="369079"/>
                  <a:pt x="0" y="327378"/>
                  <a:pt x="0" y="327378"/>
                </a:cubicBezTo>
                <a:cubicBezTo>
                  <a:pt x="3763" y="312326"/>
                  <a:pt x="5176" y="296483"/>
                  <a:pt x="11288" y="282222"/>
                </a:cubicBezTo>
                <a:cubicBezTo>
                  <a:pt x="23075" y="254717"/>
                  <a:pt x="47389" y="234832"/>
                  <a:pt x="67733" y="214489"/>
                </a:cubicBezTo>
                <a:lnTo>
                  <a:pt x="270933" y="237066"/>
                </a:ln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9"/>
          <p:cNvSpPr/>
          <p:nvPr/>
        </p:nvSpPr>
        <p:spPr>
          <a:xfrm>
            <a:off x="9747956" y="3149472"/>
            <a:ext cx="269866" cy="135594"/>
          </a:xfrm>
          <a:prstGeom prst="ellipse">
            <a:avLst/>
          </a:pr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10"/>
          <p:cNvSpPr/>
          <p:nvPr/>
        </p:nvSpPr>
        <p:spPr>
          <a:xfrm>
            <a:off x="9426222" y="3872089"/>
            <a:ext cx="282222" cy="259644"/>
          </a:xfrm>
          <a:prstGeom prst="ellipse">
            <a:avLst/>
          </a:pr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51398"/>
          <a:stretch/>
        </p:blipFill>
        <p:spPr>
          <a:xfrm>
            <a:off x="0" y="1484313"/>
            <a:ext cx="6064783" cy="3924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34758"/>
            <a:ext cx="10058400" cy="15375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12" y="6099208"/>
            <a:ext cx="2389839" cy="755970"/>
          </a:xfrm>
          <a:prstGeom prst="rect">
            <a:avLst/>
          </a:prstGeom>
        </p:spPr>
      </p:pic>
      <p:sp>
        <p:nvSpPr>
          <p:cNvPr id="8" name="Стрелка вверх 7"/>
          <p:cNvSpPr/>
          <p:nvPr/>
        </p:nvSpPr>
        <p:spPr>
          <a:xfrm>
            <a:off x="10573353" y="5492747"/>
            <a:ext cx="437155" cy="606461"/>
          </a:xfrm>
          <a:prstGeom prst="upArrow">
            <a:avLst>
              <a:gd name="adj1" fmla="val 36341"/>
              <a:gd name="adj2" fmla="val 53065"/>
            </a:avLst>
          </a:prstGeom>
          <a:solidFill>
            <a:srgbClr val="FF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3" y="5810577"/>
            <a:ext cx="576000" cy="57726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291793" y="579320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0" y="5810577"/>
            <a:ext cx="576000" cy="577263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1066800" y="579320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07" y="5810577"/>
            <a:ext cx="576000" cy="577263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1841807" y="579320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14" y="5810577"/>
            <a:ext cx="576000" cy="577263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2616814" y="579320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21" y="5810577"/>
            <a:ext cx="576000" cy="577263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391821" y="579320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28" y="5810577"/>
            <a:ext cx="576000" cy="577263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4166828" y="579320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35" y="5810577"/>
            <a:ext cx="576000" cy="577263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4941835" y="579320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42" y="5810577"/>
            <a:ext cx="576000" cy="577263"/>
          </a:xfrm>
          <a:prstGeom prst="rect">
            <a:avLst/>
          </a:prstGeom>
        </p:spPr>
      </p:pic>
      <p:sp>
        <p:nvSpPr>
          <p:cNvPr id="35" name="Овал 34"/>
          <p:cNvSpPr/>
          <p:nvPr/>
        </p:nvSpPr>
        <p:spPr>
          <a:xfrm>
            <a:off x="5716842" y="579320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49" y="5810577"/>
            <a:ext cx="576000" cy="577263"/>
          </a:xfrm>
          <a:prstGeom prst="rect">
            <a:avLst/>
          </a:prstGeom>
        </p:spPr>
      </p:pic>
      <p:sp>
        <p:nvSpPr>
          <p:cNvPr id="38" name="Овал 37"/>
          <p:cNvSpPr/>
          <p:nvPr/>
        </p:nvSpPr>
        <p:spPr>
          <a:xfrm>
            <a:off x="6491849" y="579320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6" y="5810577"/>
            <a:ext cx="576000" cy="577263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7266856" y="579320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30148" y="576484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" y="5782217"/>
            <a:ext cx="576000" cy="577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7"/>
          <a:stretch/>
        </p:blipFill>
        <p:spPr>
          <a:xfrm>
            <a:off x="0" y="1484313"/>
            <a:ext cx="6096000" cy="3977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88"/>
          <a:stretch/>
        </p:blipFill>
        <p:spPr>
          <a:xfrm>
            <a:off x="6096001" y="1484314"/>
            <a:ext cx="6096000" cy="3924300"/>
          </a:xfrm>
          <a:prstGeom prst="rect">
            <a:avLst/>
          </a:prstGeom>
        </p:spPr>
      </p:pic>
      <p:sp>
        <p:nvSpPr>
          <p:cNvPr id="53" name="1"/>
          <p:cNvSpPr/>
          <p:nvPr/>
        </p:nvSpPr>
        <p:spPr>
          <a:xfrm>
            <a:off x="7090530" y="4882443"/>
            <a:ext cx="872874" cy="259645"/>
          </a:xfrm>
          <a:custGeom>
            <a:avLst/>
            <a:gdLst>
              <a:gd name="connsiteX0" fmla="*/ 733777 w 872874"/>
              <a:gd name="connsiteY0" fmla="*/ 45156 h 259645"/>
              <a:gd name="connsiteX1" fmla="*/ 733777 w 872874"/>
              <a:gd name="connsiteY1" fmla="*/ 45156 h 259645"/>
              <a:gd name="connsiteX2" fmla="*/ 812800 w 872874"/>
              <a:gd name="connsiteY2" fmla="*/ 112889 h 259645"/>
              <a:gd name="connsiteX3" fmla="*/ 846666 w 872874"/>
              <a:gd name="connsiteY3" fmla="*/ 135467 h 259645"/>
              <a:gd name="connsiteX4" fmla="*/ 869244 w 872874"/>
              <a:gd name="connsiteY4" fmla="*/ 169334 h 259645"/>
              <a:gd name="connsiteX5" fmla="*/ 801511 w 872874"/>
              <a:gd name="connsiteY5" fmla="*/ 146756 h 259645"/>
              <a:gd name="connsiteX6" fmla="*/ 745066 w 872874"/>
              <a:gd name="connsiteY6" fmla="*/ 146756 h 259645"/>
              <a:gd name="connsiteX7" fmla="*/ 745066 w 872874"/>
              <a:gd name="connsiteY7" fmla="*/ 146756 h 259645"/>
              <a:gd name="connsiteX8" fmla="*/ 643466 w 872874"/>
              <a:gd name="connsiteY8" fmla="*/ 180622 h 259645"/>
              <a:gd name="connsiteX9" fmla="*/ 620889 w 872874"/>
              <a:gd name="connsiteY9" fmla="*/ 214489 h 259645"/>
              <a:gd name="connsiteX10" fmla="*/ 553155 w 872874"/>
              <a:gd name="connsiteY10" fmla="*/ 259645 h 259645"/>
              <a:gd name="connsiteX11" fmla="*/ 225777 w 872874"/>
              <a:gd name="connsiteY11" fmla="*/ 248356 h 259645"/>
              <a:gd name="connsiteX12" fmla="*/ 169333 w 872874"/>
              <a:gd name="connsiteY12" fmla="*/ 203200 h 259645"/>
              <a:gd name="connsiteX13" fmla="*/ 135466 w 872874"/>
              <a:gd name="connsiteY13" fmla="*/ 169334 h 259645"/>
              <a:gd name="connsiteX14" fmla="*/ 101600 w 872874"/>
              <a:gd name="connsiteY14" fmla="*/ 158045 h 259645"/>
              <a:gd name="connsiteX15" fmla="*/ 0 w 872874"/>
              <a:gd name="connsiteY15" fmla="*/ 135467 h 259645"/>
              <a:gd name="connsiteX16" fmla="*/ 11289 w 872874"/>
              <a:gd name="connsiteY16" fmla="*/ 45156 h 259645"/>
              <a:gd name="connsiteX17" fmla="*/ 79022 w 872874"/>
              <a:gd name="connsiteY17" fmla="*/ 0 h 259645"/>
              <a:gd name="connsiteX18" fmla="*/ 259644 w 872874"/>
              <a:gd name="connsiteY18" fmla="*/ 11289 h 259645"/>
              <a:gd name="connsiteX19" fmla="*/ 282222 w 872874"/>
              <a:gd name="connsiteY19" fmla="*/ 45156 h 259645"/>
              <a:gd name="connsiteX20" fmla="*/ 349955 w 872874"/>
              <a:gd name="connsiteY20" fmla="*/ 67734 h 259645"/>
              <a:gd name="connsiteX21" fmla="*/ 383822 w 872874"/>
              <a:gd name="connsiteY21" fmla="*/ 79022 h 259645"/>
              <a:gd name="connsiteX22" fmla="*/ 440266 w 872874"/>
              <a:gd name="connsiteY22" fmla="*/ 112889 h 259645"/>
              <a:gd name="connsiteX23" fmla="*/ 519289 w 872874"/>
              <a:gd name="connsiteY23" fmla="*/ 135467 h 259645"/>
              <a:gd name="connsiteX24" fmla="*/ 609600 w 872874"/>
              <a:gd name="connsiteY24" fmla="*/ 124178 h 259645"/>
              <a:gd name="connsiteX25" fmla="*/ 677333 w 872874"/>
              <a:gd name="connsiteY25" fmla="*/ 79022 h 259645"/>
              <a:gd name="connsiteX26" fmla="*/ 711200 w 872874"/>
              <a:gd name="connsiteY26" fmla="*/ 67734 h 259645"/>
              <a:gd name="connsiteX27" fmla="*/ 778933 w 872874"/>
              <a:gd name="connsiteY27" fmla="*/ 79022 h 259645"/>
              <a:gd name="connsiteX28" fmla="*/ 824089 w 872874"/>
              <a:gd name="connsiteY28" fmla="*/ 79022 h 259645"/>
              <a:gd name="connsiteX29" fmla="*/ 733777 w 872874"/>
              <a:gd name="connsiteY29" fmla="*/ 45156 h 25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72874" h="259645">
                <a:moveTo>
                  <a:pt x="733777" y="45156"/>
                </a:moveTo>
                <a:lnTo>
                  <a:pt x="733777" y="45156"/>
                </a:lnTo>
                <a:cubicBezTo>
                  <a:pt x="760118" y="67734"/>
                  <a:pt x="785709" y="91217"/>
                  <a:pt x="812800" y="112889"/>
                </a:cubicBezTo>
                <a:cubicBezTo>
                  <a:pt x="823394" y="121364"/>
                  <a:pt x="837072" y="125873"/>
                  <a:pt x="846666" y="135467"/>
                </a:cubicBezTo>
                <a:cubicBezTo>
                  <a:pt x="856260" y="145061"/>
                  <a:pt x="882407" y="166043"/>
                  <a:pt x="869244" y="169334"/>
                </a:cubicBezTo>
                <a:cubicBezTo>
                  <a:pt x="846156" y="175106"/>
                  <a:pt x="825310" y="146756"/>
                  <a:pt x="801511" y="146756"/>
                </a:cubicBezTo>
                <a:lnTo>
                  <a:pt x="745066" y="146756"/>
                </a:lnTo>
                <a:lnTo>
                  <a:pt x="745066" y="146756"/>
                </a:lnTo>
                <a:cubicBezTo>
                  <a:pt x="711199" y="158045"/>
                  <a:pt x="674806" y="163528"/>
                  <a:pt x="643466" y="180622"/>
                </a:cubicBezTo>
                <a:cubicBezTo>
                  <a:pt x="631555" y="187119"/>
                  <a:pt x="631100" y="205555"/>
                  <a:pt x="620889" y="214489"/>
                </a:cubicBezTo>
                <a:cubicBezTo>
                  <a:pt x="600468" y="232358"/>
                  <a:pt x="553155" y="259645"/>
                  <a:pt x="553155" y="259645"/>
                </a:cubicBezTo>
                <a:cubicBezTo>
                  <a:pt x="444029" y="255882"/>
                  <a:pt x="334755" y="255167"/>
                  <a:pt x="225777" y="248356"/>
                </a:cubicBezTo>
                <a:cubicBezTo>
                  <a:pt x="183418" y="245709"/>
                  <a:pt x="193519" y="232223"/>
                  <a:pt x="169333" y="203200"/>
                </a:cubicBezTo>
                <a:cubicBezTo>
                  <a:pt x="159112" y="190936"/>
                  <a:pt x="148750" y="178190"/>
                  <a:pt x="135466" y="169334"/>
                </a:cubicBezTo>
                <a:cubicBezTo>
                  <a:pt x="125565" y="162733"/>
                  <a:pt x="113144" y="160931"/>
                  <a:pt x="101600" y="158045"/>
                </a:cubicBezTo>
                <a:cubicBezTo>
                  <a:pt x="67943" y="149631"/>
                  <a:pt x="33867" y="142993"/>
                  <a:pt x="0" y="135467"/>
                </a:cubicBezTo>
                <a:cubicBezTo>
                  <a:pt x="3763" y="105363"/>
                  <a:pt x="-3997" y="71361"/>
                  <a:pt x="11289" y="45156"/>
                </a:cubicBezTo>
                <a:cubicBezTo>
                  <a:pt x="24962" y="21717"/>
                  <a:pt x="79022" y="0"/>
                  <a:pt x="79022" y="0"/>
                </a:cubicBezTo>
                <a:cubicBezTo>
                  <a:pt x="139229" y="3763"/>
                  <a:pt x="200756" y="-1797"/>
                  <a:pt x="259644" y="11289"/>
                </a:cubicBezTo>
                <a:cubicBezTo>
                  <a:pt x="272889" y="14232"/>
                  <a:pt x="270717" y="37965"/>
                  <a:pt x="282222" y="45156"/>
                </a:cubicBezTo>
                <a:cubicBezTo>
                  <a:pt x="302403" y="57770"/>
                  <a:pt x="327377" y="60208"/>
                  <a:pt x="349955" y="67734"/>
                </a:cubicBezTo>
                <a:cubicBezTo>
                  <a:pt x="361244" y="71497"/>
                  <a:pt x="373618" y="72900"/>
                  <a:pt x="383822" y="79022"/>
                </a:cubicBezTo>
                <a:cubicBezTo>
                  <a:pt x="402637" y="90311"/>
                  <a:pt x="420641" y="103076"/>
                  <a:pt x="440266" y="112889"/>
                </a:cubicBezTo>
                <a:cubicBezTo>
                  <a:pt x="456461" y="120987"/>
                  <a:pt x="504821" y="131850"/>
                  <a:pt x="519289" y="135467"/>
                </a:cubicBezTo>
                <a:cubicBezTo>
                  <a:pt x="549393" y="131704"/>
                  <a:pt x="581030" y="134382"/>
                  <a:pt x="609600" y="124178"/>
                </a:cubicBezTo>
                <a:cubicBezTo>
                  <a:pt x="635154" y="115051"/>
                  <a:pt x="651590" y="87602"/>
                  <a:pt x="677333" y="79022"/>
                </a:cubicBezTo>
                <a:lnTo>
                  <a:pt x="711200" y="67734"/>
                </a:lnTo>
                <a:cubicBezTo>
                  <a:pt x="733778" y="71497"/>
                  <a:pt x="758017" y="69726"/>
                  <a:pt x="778933" y="79022"/>
                </a:cubicBezTo>
                <a:cubicBezTo>
                  <a:pt x="828034" y="100844"/>
                  <a:pt x="802668" y="143284"/>
                  <a:pt x="824089" y="79022"/>
                </a:cubicBezTo>
                <a:cubicBezTo>
                  <a:pt x="780829" y="50183"/>
                  <a:pt x="748829" y="50800"/>
                  <a:pt x="733777" y="45156"/>
                </a:cubicBezTo>
                <a:close/>
              </a:path>
            </a:pathLst>
          </a:custGeom>
          <a:solidFill>
            <a:srgbClr val="FF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2"/>
          <p:cNvSpPr/>
          <p:nvPr/>
        </p:nvSpPr>
        <p:spPr>
          <a:xfrm>
            <a:off x="8895644" y="4741333"/>
            <a:ext cx="350700" cy="541867"/>
          </a:xfrm>
          <a:custGeom>
            <a:avLst/>
            <a:gdLst>
              <a:gd name="connsiteX0" fmla="*/ 214489 w 350700"/>
              <a:gd name="connsiteY0" fmla="*/ 372534 h 541867"/>
              <a:gd name="connsiteX1" fmla="*/ 214489 w 350700"/>
              <a:gd name="connsiteY1" fmla="*/ 372534 h 541867"/>
              <a:gd name="connsiteX2" fmla="*/ 225778 w 350700"/>
              <a:gd name="connsiteY2" fmla="*/ 270934 h 541867"/>
              <a:gd name="connsiteX3" fmla="*/ 259645 w 350700"/>
              <a:gd name="connsiteY3" fmla="*/ 0 h 541867"/>
              <a:gd name="connsiteX4" fmla="*/ 304800 w 350700"/>
              <a:gd name="connsiteY4" fmla="*/ 11289 h 541867"/>
              <a:gd name="connsiteX5" fmla="*/ 316089 w 350700"/>
              <a:gd name="connsiteY5" fmla="*/ 45156 h 541867"/>
              <a:gd name="connsiteX6" fmla="*/ 349956 w 350700"/>
              <a:gd name="connsiteY6" fmla="*/ 372534 h 541867"/>
              <a:gd name="connsiteX7" fmla="*/ 338667 w 350700"/>
              <a:gd name="connsiteY7" fmla="*/ 519289 h 541867"/>
              <a:gd name="connsiteX8" fmla="*/ 270934 w 350700"/>
              <a:gd name="connsiteY8" fmla="*/ 541867 h 541867"/>
              <a:gd name="connsiteX9" fmla="*/ 158045 w 350700"/>
              <a:gd name="connsiteY9" fmla="*/ 530578 h 541867"/>
              <a:gd name="connsiteX10" fmla="*/ 67734 w 350700"/>
              <a:gd name="connsiteY10" fmla="*/ 485423 h 541867"/>
              <a:gd name="connsiteX11" fmla="*/ 56445 w 350700"/>
              <a:gd name="connsiteY11" fmla="*/ 451556 h 541867"/>
              <a:gd name="connsiteX12" fmla="*/ 0 w 350700"/>
              <a:gd name="connsiteY12" fmla="*/ 395111 h 541867"/>
              <a:gd name="connsiteX13" fmla="*/ 11289 w 350700"/>
              <a:gd name="connsiteY13" fmla="*/ 361245 h 541867"/>
              <a:gd name="connsiteX14" fmla="*/ 112889 w 350700"/>
              <a:gd name="connsiteY14" fmla="*/ 361245 h 541867"/>
              <a:gd name="connsiteX15" fmla="*/ 214489 w 350700"/>
              <a:gd name="connsiteY15" fmla="*/ 372534 h 54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0700" h="541867">
                <a:moveTo>
                  <a:pt x="214489" y="372534"/>
                </a:moveTo>
                <a:lnTo>
                  <a:pt x="214489" y="372534"/>
                </a:lnTo>
                <a:cubicBezTo>
                  <a:pt x="218252" y="338667"/>
                  <a:pt x="223511" y="304934"/>
                  <a:pt x="225778" y="270934"/>
                </a:cubicBezTo>
                <a:cubicBezTo>
                  <a:pt x="243017" y="12358"/>
                  <a:pt x="192274" y="101057"/>
                  <a:pt x="259645" y="0"/>
                </a:cubicBezTo>
                <a:cubicBezTo>
                  <a:pt x="274697" y="3763"/>
                  <a:pt x="292685" y="1597"/>
                  <a:pt x="304800" y="11289"/>
                </a:cubicBezTo>
                <a:cubicBezTo>
                  <a:pt x="314092" y="18723"/>
                  <a:pt x="315270" y="33285"/>
                  <a:pt x="316089" y="45156"/>
                </a:cubicBezTo>
                <a:cubicBezTo>
                  <a:pt x="338347" y="367896"/>
                  <a:pt x="271620" y="255030"/>
                  <a:pt x="349956" y="372534"/>
                </a:cubicBezTo>
                <a:cubicBezTo>
                  <a:pt x="346193" y="421452"/>
                  <a:pt x="359415" y="474829"/>
                  <a:pt x="338667" y="519289"/>
                </a:cubicBezTo>
                <a:cubicBezTo>
                  <a:pt x="328603" y="540855"/>
                  <a:pt x="270934" y="541867"/>
                  <a:pt x="270934" y="541867"/>
                </a:cubicBezTo>
                <a:cubicBezTo>
                  <a:pt x="233304" y="538104"/>
                  <a:pt x="195128" y="537995"/>
                  <a:pt x="158045" y="530578"/>
                </a:cubicBezTo>
                <a:cubicBezTo>
                  <a:pt x="118593" y="522688"/>
                  <a:pt x="98650" y="506034"/>
                  <a:pt x="67734" y="485423"/>
                </a:cubicBezTo>
                <a:cubicBezTo>
                  <a:pt x="63971" y="474134"/>
                  <a:pt x="64859" y="459970"/>
                  <a:pt x="56445" y="451556"/>
                </a:cubicBezTo>
                <a:cubicBezTo>
                  <a:pt x="-13304" y="381807"/>
                  <a:pt x="26475" y="474535"/>
                  <a:pt x="0" y="395111"/>
                </a:cubicBezTo>
                <a:cubicBezTo>
                  <a:pt x="3763" y="383822"/>
                  <a:pt x="2875" y="369659"/>
                  <a:pt x="11289" y="361245"/>
                </a:cubicBezTo>
                <a:cubicBezTo>
                  <a:pt x="35110" y="337424"/>
                  <a:pt x="94510" y="358182"/>
                  <a:pt x="112889" y="361245"/>
                </a:cubicBezTo>
                <a:cubicBezTo>
                  <a:pt x="156149" y="390085"/>
                  <a:pt x="197556" y="370653"/>
                  <a:pt x="214489" y="372534"/>
                </a:cubicBezTo>
                <a:close/>
              </a:path>
            </a:pathLst>
          </a:custGeom>
          <a:solidFill>
            <a:srgbClr val="FF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3"/>
          <p:cNvSpPr/>
          <p:nvPr/>
        </p:nvSpPr>
        <p:spPr>
          <a:xfrm>
            <a:off x="6792995" y="3623269"/>
            <a:ext cx="764817" cy="281260"/>
          </a:xfrm>
          <a:custGeom>
            <a:avLst/>
            <a:gdLst>
              <a:gd name="connsiteX0" fmla="*/ 81938 w 764817"/>
              <a:gd name="connsiteY0" fmla="*/ 56909 h 281260"/>
              <a:gd name="connsiteX1" fmla="*/ 81938 w 764817"/>
              <a:gd name="connsiteY1" fmla="*/ 56909 h 281260"/>
              <a:gd name="connsiteX2" fmla="*/ 127094 w 764817"/>
              <a:gd name="connsiteY2" fmla="*/ 192375 h 281260"/>
              <a:gd name="connsiteX3" fmla="*/ 183538 w 764817"/>
              <a:gd name="connsiteY3" fmla="*/ 203664 h 281260"/>
              <a:gd name="connsiteX4" fmla="*/ 307716 w 764817"/>
              <a:gd name="connsiteY4" fmla="*/ 237531 h 281260"/>
              <a:gd name="connsiteX5" fmla="*/ 364161 w 764817"/>
              <a:gd name="connsiteY5" fmla="*/ 248820 h 281260"/>
              <a:gd name="connsiteX6" fmla="*/ 465761 w 764817"/>
              <a:gd name="connsiteY6" fmla="*/ 260109 h 281260"/>
              <a:gd name="connsiteX7" fmla="*/ 668961 w 764817"/>
              <a:gd name="connsiteY7" fmla="*/ 260109 h 281260"/>
              <a:gd name="connsiteX8" fmla="*/ 680249 w 764817"/>
              <a:gd name="connsiteY8" fmla="*/ 226242 h 281260"/>
              <a:gd name="connsiteX9" fmla="*/ 714116 w 764817"/>
              <a:gd name="connsiteY9" fmla="*/ 214953 h 281260"/>
              <a:gd name="connsiteX10" fmla="*/ 759272 w 764817"/>
              <a:gd name="connsiteY10" fmla="*/ 147220 h 281260"/>
              <a:gd name="connsiteX11" fmla="*/ 725405 w 764817"/>
              <a:gd name="connsiteY11" fmla="*/ 124642 h 281260"/>
              <a:gd name="connsiteX12" fmla="*/ 668961 w 764817"/>
              <a:gd name="connsiteY12" fmla="*/ 113353 h 281260"/>
              <a:gd name="connsiteX13" fmla="*/ 601227 w 764817"/>
              <a:gd name="connsiteY13" fmla="*/ 90775 h 281260"/>
              <a:gd name="connsiteX14" fmla="*/ 510916 w 764817"/>
              <a:gd name="connsiteY14" fmla="*/ 68198 h 281260"/>
              <a:gd name="connsiteX15" fmla="*/ 375449 w 764817"/>
              <a:gd name="connsiteY15" fmla="*/ 34331 h 281260"/>
              <a:gd name="connsiteX16" fmla="*/ 36783 w 764817"/>
              <a:gd name="connsiteY16" fmla="*/ 23042 h 281260"/>
              <a:gd name="connsiteX17" fmla="*/ 2916 w 764817"/>
              <a:gd name="connsiteY17" fmla="*/ 464 h 281260"/>
              <a:gd name="connsiteX18" fmla="*/ 81938 w 764817"/>
              <a:gd name="connsiteY18" fmla="*/ 56909 h 28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4817" h="281260">
                <a:moveTo>
                  <a:pt x="81938" y="56909"/>
                </a:moveTo>
                <a:lnTo>
                  <a:pt x="81938" y="56909"/>
                </a:lnTo>
                <a:cubicBezTo>
                  <a:pt x="89059" y="128119"/>
                  <a:pt x="63740" y="168618"/>
                  <a:pt x="127094" y="192375"/>
                </a:cubicBezTo>
                <a:cubicBezTo>
                  <a:pt x="145060" y="199112"/>
                  <a:pt x="164723" y="199901"/>
                  <a:pt x="183538" y="203664"/>
                </a:cubicBezTo>
                <a:cubicBezTo>
                  <a:pt x="245258" y="244811"/>
                  <a:pt x="198105" y="220668"/>
                  <a:pt x="307716" y="237531"/>
                </a:cubicBezTo>
                <a:cubicBezTo>
                  <a:pt x="326680" y="240449"/>
                  <a:pt x="345166" y="246106"/>
                  <a:pt x="364161" y="248820"/>
                </a:cubicBezTo>
                <a:cubicBezTo>
                  <a:pt x="397894" y="253639"/>
                  <a:pt x="431894" y="256346"/>
                  <a:pt x="465761" y="260109"/>
                </a:cubicBezTo>
                <a:cubicBezTo>
                  <a:pt x="541314" y="285294"/>
                  <a:pt x="544704" y="291174"/>
                  <a:pt x="668961" y="260109"/>
                </a:cubicBezTo>
                <a:cubicBezTo>
                  <a:pt x="680505" y="257223"/>
                  <a:pt x="671835" y="234656"/>
                  <a:pt x="680249" y="226242"/>
                </a:cubicBezTo>
                <a:cubicBezTo>
                  <a:pt x="688663" y="217828"/>
                  <a:pt x="702827" y="218716"/>
                  <a:pt x="714116" y="214953"/>
                </a:cubicBezTo>
                <a:cubicBezTo>
                  <a:pt x="729168" y="192375"/>
                  <a:pt x="781850" y="162272"/>
                  <a:pt x="759272" y="147220"/>
                </a:cubicBezTo>
                <a:cubicBezTo>
                  <a:pt x="747983" y="139694"/>
                  <a:pt x="738109" y="129406"/>
                  <a:pt x="725405" y="124642"/>
                </a:cubicBezTo>
                <a:cubicBezTo>
                  <a:pt x="707439" y="117905"/>
                  <a:pt x="687472" y="118402"/>
                  <a:pt x="668961" y="113353"/>
                </a:cubicBezTo>
                <a:cubicBezTo>
                  <a:pt x="646000" y="107091"/>
                  <a:pt x="623805" y="98301"/>
                  <a:pt x="601227" y="90775"/>
                </a:cubicBezTo>
                <a:cubicBezTo>
                  <a:pt x="523818" y="64973"/>
                  <a:pt x="619889" y="95442"/>
                  <a:pt x="510916" y="68198"/>
                </a:cubicBezTo>
                <a:cubicBezTo>
                  <a:pt x="483497" y="61343"/>
                  <a:pt x="409691" y="36288"/>
                  <a:pt x="375449" y="34331"/>
                </a:cubicBezTo>
                <a:cubicBezTo>
                  <a:pt x="262682" y="27887"/>
                  <a:pt x="149672" y="26805"/>
                  <a:pt x="36783" y="23042"/>
                </a:cubicBezTo>
                <a:cubicBezTo>
                  <a:pt x="25494" y="15516"/>
                  <a:pt x="-10388" y="3125"/>
                  <a:pt x="2916" y="464"/>
                </a:cubicBezTo>
                <a:cubicBezTo>
                  <a:pt x="32665" y="-5486"/>
                  <a:pt x="68768" y="47502"/>
                  <a:pt x="81938" y="56909"/>
                </a:cubicBezTo>
                <a:close/>
              </a:path>
            </a:pathLst>
          </a:custGeom>
          <a:solidFill>
            <a:srgbClr val="FF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4"/>
          <p:cNvSpPr/>
          <p:nvPr/>
        </p:nvSpPr>
        <p:spPr>
          <a:xfrm>
            <a:off x="7458545" y="2894879"/>
            <a:ext cx="477544" cy="288588"/>
          </a:xfrm>
          <a:prstGeom prst="ellipse">
            <a:avLst/>
          </a:prstGeom>
          <a:solidFill>
            <a:srgbClr val="FF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5"/>
          <p:cNvSpPr/>
          <p:nvPr/>
        </p:nvSpPr>
        <p:spPr>
          <a:xfrm>
            <a:off x="8545690" y="3002844"/>
            <a:ext cx="225778" cy="180623"/>
          </a:xfrm>
          <a:prstGeom prst="ellipse">
            <a:avLst/>
          </a:prstGeom>
          <a:solidFill>
            <a:srgbClr val="FF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6"/>
          <p:cNvSpPr/>
          <p:nvPr/>
        </p:nvSpPr>
        <p:spPr>
          <a:xfrm>
            <a:off x="8647289" y="2244006"/>
            <a:ext cx="575733" cy="545864"/>
          </a:xfrm>
          <a:custGeom>
            <a:avLst/>
            <a:gdLst>
              <a:gd name="connsiteX0" fmla="*/ 0 w 575733"/>
              <a:gd name="connsiteY0" fmla="*/ 250838 h 545864"/>
              <a:gd name="connsiteX1" fmla="*/ 0 w 575733"/>
              <a:gd name="connsiteY1" fmla="*/ 250838 h 545864"/>
              <a:gd name="connsiteX2" fmla="*/ 56444 w 575733"/>
              <a:gd name="connsiteY2" fmla="*/ 171816 h 545864"/>
              <a:gd name="connsiteX3" fmla="*/ 90311 w 575733"/>
              <a:gd name="connsiteY3" fmla="*/ 160527 h 545864"/>
              <a:gd name="connsiteX4" fmla="*/ 304800 w 575733"/>
              <a:gd name="connsiteY4" fmla="*/ 149238 h 545864"/>
              <a:gd name="connsiteX5" fmla="*/ 338667 w 575733"/>
              <a:gd name="connsiteY5" fmla="*/ 137950 h 545864"/>
              <a:gd name="connsiteX6" fmla="*/ 440267 w 575733"/>
              <a:gd name="connsiteY6" fmla="*/ 81505 h 545864"/>
              <a:gd name="connsiteX7" fmla="*/ 451555 w 575733"/>
              <a:gd name="connsiteY7" fmla="*/ 47638 h 545864"/>
              <a:gd name="connsiteX8" fmla="*/ 462844 w 575733"/>
              <a:gd name="connsiteY8" fmla="*/ 2483 h 545864"/>
              <a:gd name="connsiteX9" fmla="*/ 519289 w 575733"/>
              <a:gd name="connsiteY9" fmla="*/ 13772 h 545864"/>
              <a:gd name="connsiteX10" fmla="*/ 541867 w 575733"/>
              <a:gd name="connsiteY10" fmla="*/ 81505 h 545864"/>
              <a:gd name="connsiteX11" fmla="*/ 575733 w 575733"/>
              <a:gd name="connsiteY11" fmla="*/ 171816 h 545864"/>
              <a:gd name="connsiteX12" fmla="*/ 564444 w 575733"/>
              <a:gd name="connsiteY12" fmla="*/ 216972 h 545864"/>
              <a:gd name="connsiteX13" fmla="*/ 519289 w 575733"/>
              <a:gd name="connsiteY13" fmla="*/ 295994 h 545864"/>
              <a:gd name="connsiteX14" fmla="*/ 485422 w 575733"/>
              <a:gd name="connsiteY14" fmla="*/ 375016 h 545864"/>
              <a:gd name="connsiteX15" fmla="*/ 451555 w 575733"/>
              <a:gd name="connsiteY15" fmla="*/ 397594 h 545864"/>
              <a:gd name="connsiteX16" fmla="*/ 395111 w 575733"/>
              <a:gd name="connsiteY16" fmla="*/ 465327 h 545864"/>
              <a:gd name="connsiteX17" fmla="*/ 361244 w 575733"/>
              <a:gd name="connsiteY17" fmla="*/ 487905 h 545864"/>
              <a:gd name="connsiteX18" fmla="*/ 191911 w 575733"/>
              <a:gd name="connsiteY18" fmla="*/ 521772 h 545864"/>
              <a:gd name="connsiteX19" fmla="*/ 146755 w 575733"/>
              <a:gd name="connsiteY19" fmla="*/ 544350 h 545864"/>
              <a:gd name="connsiteX20" fmla="*/ 101600 w 575733"/>
              <a:gd name="connsiteY20" fmla="*/ 476616 h 545864"/>
              <a:gd name="connsiteX21" fmla="*/ 79022 w 575733"/>
              <a:gd name="connsiteY21" fmla="*/ 408883 h 545864"/>
              <a:gd name="connsiteX22" fmla="*/ 67733 w 575733"/>
              <a:gd name="connsiteY22" fmla="*/ 284705 h 545864"/>
              <a:gd name="connsiteX23" fmla="*/ 45155 w 575733"/>
              <a:gd name="connsiteY23" fmla="*/ 250838 h 545864"/>
              <a:gd name="connsiteX24" fmla="*/ 0 w 575733"/>
              <a:gd name="connsiteY24" fmla="*/ 250838 h 54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5733" h="545864">
                <a:moveTo>
                  <a:pt x="0" y="250838"/>
                </a:moveTo>
                <a:lnTo>
                  <a:pt x="0" y="250838"/>
                </a:lnTo>
                <a:cubicBezTo>
                  <a:pt x="18815" y="224497"/>
                  <a:pt x="33555" y="194705"/>
                  <a:pt x="56444" y="171816"/>
                </a:cubicBezTo>
                <a:cubicBezTo>
                  <a:pt x="64858" y="163402"/>
                  <a:pt x="78460" y="161604"/>
                  <a:pt x="90311" y="160527"/>
                </a:cubicBezTo>
                <a:cubicBezTo>
                  <a:pt x="161612" y="154045"/>
                  <a:pt x="233304" y="153001"/>
                  <a:pt x="304800" y="149238"/>
                </a:cubicBezTo>
                <a:cubicBezTo>
                  <a:pt x="316089" y="145475"/>
                  <a:pt x="328265" y="143729"/>
                  <a:pt x="338667" y="137950"/>
                </a:cubicBezTo>
                <a:cubicBezTo>
                  <a:pt x="455124" y="73252"/>
                  <a:pt x="363632" y="107050"/>
                  <a:pt x="440267" y="81505"/>
                </a:cubicBezTo>
                <a:cubicBezTo>
                  <a:pt x="444030" y="70216"/>
                  <a:pt x="448286" y="59080"/>
                  <a:pt x="451555" y="47638"/>
                </a:cubicBezTo>
                <a:cubicBezTo>
                  <a:pt x="455817" y="32720"/>
                  <a:pt x="448967" y="9421"/>
                  <a:pt x="462844" y="2483"/>
                </a:cubicBezTo>
                <a:cubicBezTo>
                  <a:pt x="480006" y="-6098"/>
                  <a:pt x="500474" y="10009"/>
                  <a:pt x="519289" y="13772"/>
                </a:cubicBezTo>
                <a:cubicBezTo>
                  <a:pt x="526815" y="36350"/>
                  <a:pt x="531224" y="60218"/>
                  <a:pt x="541867" y="81505"/>
                </a:cubicBezTo>
                <a:cubicBezTo>
                  <a:pt x="571382" y="140538"/>
                  <a:pt x="560362" y="110335"/>
                  <a:pt x="575733" y="171816"/>
                </a:cubicBezTo>
                <a:cubicBezTo>
                  <a:pt x="571970" y="186868"/>
                  <a:pt x="569892" y="202445"/>
                  <a:pt x="564444" y="216972"/>
                </a:cubicBezTo>
                <a:cubicBezTo>
                  <a:pt x="534758" y="296136"/>
                  <a:pt x="552041" y="230490"/>
                  <a:pt x="519289" y="295994"/>
                </a:cubicBezTo>
                <a:cubicBezTo>
                  <a:pt x="501643" y="331286"/>
                  <a:pt x="514786" y="339780"/>
                  <a:pt x="485422" y="375016"/>
                </a:cubicBezTo>
                <a:cubicBezTo>
                  <a:pt x="476736" y="385439"/>
                  <a:pt x="462844" y="390068"/>
                  <a:pt x="451555" y="397594"/>
                </a:cubicBezTo>
                <a:cubicBezTo>
                  <a:pt x="429354" y="430897"/>
                  <a:pt x="427709" y="438163"/>
                  <a:pt x="395111" y="465327"/>
                </a:cubicBezTo>
                <a:cubicBezTo>
                  <a:pt x="384688" y="474013"/>
                  <a:pt x="373995" y="483268"/>
                  <a:pt x="361244" y="487905"/>
                </a:cubicBezTo>
                <a:cubicBezTo>
                  <a:pt x="304889" y="508398"/>
                  <a:pt x="250399" y="513416"/>
                  <a:pt x="191911" y="521772"/>
                </a:cubicBezTo>
                <a:cubicBezTo>
                  <a:pt x="176859" y="529298"/>
                  <a:pt x="161807" y="551876"/>
                  <a:pt x="146755" y="544350"/>
                </a:cubicBezTo>
                <a:cubicBezTo>
                  <a:pt x="122485" y="532215"/>
                  <a:pt x="110181" y="502359"/>
                  <a:pt x="101600" y="476616"/>
                </a:cubicBezTo>
                <a:lnTo>
                  <a:pt x="79022" y="408883"/>
                </a:lnTo>
                <a:cubicBezTo>
                  <a:pt x="75259" y="367490"/>
                  <a:pt x="76442" y="325346"/>
                  <a:pt x="67733" y="284705"/>
                </a:cubicBezTo>
                <a:cubicBezTo>
                  <a:pt x="64890" y="271438"/>
                  <a:pt x="51223" y="262973"/>
                  <a:pt x="45155" y="250838"/>
                </a:cubicBezTo>
                <a:cubicBezTo>
                  <a:pt x="39834" y="240195"/>
                  <a:pt x="7526" y="250838"/>
                  <a:pt x="0" y="250838"/>
                </a:cubicBezTo>
                <a:close/>
              </a:path>
            </a:pathLst>
          </a:custGeom>
          <a:solidFill>
            <a:srgbClr val="FF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7"/>
          <p:cNvSpPr/>
          <p:nvPr/>
        </p:nvSpPr>
        <p:spPr>
          <a:xfrm>
            <a:off x="9709336" y="3352800"/>
            <a:ext cx="225065" cy="519289"/>
          </a:xfrm>
          <a:custGeom>
            <a:avLst/>
            <a:gdLst>
              <a:gd name="connsiteX0" fmla="*/ 168442 w 225065"/>
              <a:gd name="connsiteY0" fmla="*/ 0 h 519289"/>
              <a:gd name="connsiteX1" fmla="*/ 168442 w 225065"/>
              <a:gd name="connsiteY1" fmla="*/ 0 h 519289"/>
              <a:gd name="connsiteX2" fmla="*/ 224886 w 225065"/>
              <a:gd name="connsiteY2" fmla="*/ 90311 h 519289"/>
              <a:gd name="connsiteX3" fmla="*/ 191020 w 225065"/>
              <a:gd name="connsiteY3" fmla="*/ 112889 h 519289"/>
              <a:gd name="connsiteX4" fmla="*/ 145864 w 225065"/>
              <a:gd name="connsiteY4" fmla="*/ 180622 h 519289"/>
              <a:gd name="connsiteX5" fmla="*/ 157153 w 225065"/>
              <a:gd name="connsiteY5" fmla="*/ 225778 h 519289"/>
              <a:gd name="connsiteX6" fmla="*/ 179731 w 225065"/>
              <a:gd name="connsiteY6" fmla="*/ 259644 h 519289"/>
              <a:gd name="connsiteX7" fmla="*/ 191020 w 225065"/>
              <a:gd name="connsiteY7" fmla="*/ 293511 h 519289"/>
              <a:gd name="connsiteX8" fmla="*/ 179731 w 225065"/>
              <a:gd name="connsiteY8" fmla="*/ 428978 h 519289"/>
              <a:gd name="connsiteX9" fmla="*/ 145864 w 225065"/>
              <a:gd name="connsiteY9" fmla="*/ 451556 h 519289"/>
              <a:gd name="connsiteX10" fmla="*/ 123286 w 225065"/>
              <a:gd name="connsiteY10" fmla="*/ 496711 h 519289"/>
              <a:gd name="connsiteX11" fmla="*/ 55553 w 225065"/>
              <a:gd name="connsiteY11" fmla="*/ 519289 h 519289"/>
              <a:gd name="connsiteX12" fmla="*/ 10397 w 225065"/>
              <a:gd name="connsiteY12" fmla="*/ 508000 h 519289"/>
              <a:gd name="connsiteX13" fmla="*/ 44264 w 225065"/>
              <a:gd name="connsiteY13" fmla="*/ 327378 h 519289"/>
              <a:gd name="connsiteX14" fmla="*/ 66842 w 225065"/>
              <a:gd name="connsiteY14" fmla="*/ 214489 h 519289"/>
              <a:gd name="connsiteX15" fmla="*/ 78131 w 225065"/>
              <a:gd name="connsiteY15" fmla="*/ 158044 h 519289"/>
              <a:gd name="connsiteX16" fmla="*/ 111997 w 225065"/>
              <a:gd name="connsiteY16" fmla="*/ 135467 h 519289"/>
              <a:gd name="connsiteX17" fmla="*/ 145864 w 225065"/>
              <a:gd name="connsiteY17" fmla="*/ 90311 h 519289"/>
              <a:gd name="connsiteX18" fmla="*/ 168442 w 225065"/>
              <a:gd name="connsiteY18" fmla="*/ 0 h 5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065" h="519289">
                <a:moveTo>
                  <a:pt x="168442" y="0"/>
                </a:moveTo>
                <a:lnTo>
                  <a:pt x="168442" y="0"/>
                </a:lnTo>
                <a:cubicBezTo>
                  <a:pt x="187257" y="30104"/>
                  <a:pt x="217924" y="55501"/>
                  <a:pt x="224886" y="90311"/>
                </a:cubicBezTo>
                <a:cubicBezTo>
                  <a:pt x="227547" y="103615"/>
                  <a:pt x="199954" y="102678"/>
                  <a:pt x="191020" y="112889"/>
                </a:cubicBezTo>
                <a:cubicBezTo>
                  <a:pt x="173151" y="133310"/>
                  <a:pt x="145864" y="180622"/>
                  <a:pt x="145864" y="180622"/>
                </a:cubicBezTo>
                <a:cubicBezTo>
                  <a:pt x="149627" y="195674"/>
                  <a:pt x="151041" y="211517"/>
                  <a:pt x="157153" y="225778"/>
                </a:cubicBezTo>
                <a:cubicBezTo>
                  <a:pt x="162498" y="238248"/>
                  <a:pt x="173663" y="247509"/>
                  <a:pt x="179731" y="259644"/>
                </a:cubicBezTo>
                <a:cubicBezTo>
                  <a:pt x="185053" y="270287"/>
                  <a:pt x="187257" y="282222"/>
                  <a:pt x="191020" y="293511"/>
                </a:cubicBezTo>
                <a:cubicBezTo>
                  <a:pt x="187257" y="338667"/>
                  <a:pt x="192179" y="385409"/>
                  <a:pt x="179731" y="428978"/>
                </a:cubicBezTo>
                <a:cubicBezTo>
                  <a:pt x="176004" y="442024"/>
                  <a:pt x="154550" y="441133"/>
                  <a:pt x="145864" y="451556"/>
                </a:cubicBezTo>
                <a:cubicBezTo>
                  <a:pt x="135091" y="464484"/>
                  <a:pt x="136749" y="486614"/>
                  <a:pt x="123286" y="496711"/>
                </a:cubicBezTo>
                <a:cubicBezTo>
                  <a:pt x="104247" y="510990"/>
                  <a:pt x="55553" y="519289"/>
                  <a:pt x="55553" y="519289"/>
                </a:cubicBezTo>
                <a:cubicBezTo>
                  <a:pt x="40501" y="515526"/>
                  <a:pt x="13648" y="523171"/>
                  <a:pt x="10397" y="508000"/>
                </a:cubicBezTo>
                <a:cubicBezTo>
                  <a:pt x="-12596" y="400699"/>
                  <a:pt x="4238" y="387415"/>
                  <a:pt x="44264" y="327378"/>
                </a:cubicBezTo>
                <a:cubicBezTo>
                  <a:pt x="71922" y="133774"/>
                  <a:pt x="40571" y="319574"/>
                  <a:pt x="66842" y="214489"/>
                </a:cubicBezTo>
                <a:cubicBezTo>
                  <a:pt x="71496" y="195874"/>
                  <a:pt x="68611" y="174704"/>
                  <a:pt x="78131" y="158044"/>
                </a:cubicBezTo>
                <a:cubicBezTo>
                  <a:pt x="84862" y="146264"/>
                  <a:pt x="100708" y="142993"/>
                  <a:pt x="111997" y="135467"/>
                </a:cubicBezTo>
                <a:cubicBezTo>
                  <a:pt x="123286" y="120415"/>
                  <a:pt x="135074" y="105725"/>
                  <a:pt x="145864" y="90311"/>
                </a:cubicBezTo>
                <a:cubicBezTo>
                  <a:pt x="161425" y="68081"/>
                  <a:pt x="164679" y="15052"/>
                  <a:pt x="168442" y="0"/>
                </a:cubicBezTo>
                <a:close/>
              </a:path>
            </a:pathLst>
          </a:custGeom>
          <a:solidFill>
            <a:srgbClr val="FF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"/>
          <p:cNvSpPr/>
          <p:nvPr/>
        </p:nvSpPr>
        <p:spPr>
          <a:xfrm>
            <a:off x="8929511" y="1530113"/>
            <a:ext cx="321338" cy="422865"/>
          </a:xfrm>
          <a:custGeom>
            <a:avLst/>
            <a:gdLst>
              <a:gd name="connsiteX0" fmla="*/ 101600 w 321338"/>
              <a:gd name="connsiteY0" fmla="*/ 422865 h 422865"/>
              <a:gd name="connsiteX1" fmla="*/ 101600 w 321338"/>
              <a:gd name="connsiteY1" fmla="*/ 422865 h 422865"/>
              <a:gd name="connsiteX2" fmla="*/ 22578 w 321338"/>
              <a:gd name="connsiteY2" fmla="*/ 366420 h 422865"/>
              <a:gd name="connsiteX3" fmla="*/ 0 w 321338"/>
              <a:gd name="connsiteY3" fmla="*/ 287398 h 422865"/>
              <a:gd name="connsiteX4" fmla="*/ 11289 w 321338"/>
              <a:gd name="connsiteY4" fmla="*/ 106776 h 422865"/>
              <a:gd name="connsiteX5" fmla="*/ 33867 w 321338"/>
              <a:gd name="connsiteY5" fmla="*/ 72909 h 422865"/>
              <a:gd name="connsiteX6" fmla="*/ 101600 w 321338"/>
              <a:gd name="connsiteY6" fmla="*/ 16465 h 422865"/>
              <a:gd name="connsiteX7" fmla="*/ 135467 w 321338"/>
              <a:gd name="connsiteY7" fmla="*/ 5176 h 422865"/>
              <a:gd name="connsiteX8" fmla="*/ 282222 w 321338"/>
              <a:gd name="connsiteY8" fmla="*/ 16465 h 422865"/>
              <a:gd name="connsiteX9" fmla="*/ 225778 w 321338"/>
              <a:gd name="connsiteY9" fmla="*/ 129354 h 422865"/>
              <a:gd name="connsiteX10" fmla="*/ 191911 w 321338"/>
              <a:gd name="connsiteY10" fmla="*/ 151931 h 422865"/>
              <a:gd name="connsiteX11" fmla="*/ 135467 w 321338"/>
              <a:gd name="connsiteY11" fmla="*/ 219665 h 422865"/>
              <a:gd name="connsiteX12" fmla="*/ 124178 w 321338"/>
              <a:gd name="connsiteY12" fmla="*/ 253531 h 422865"/>
              <a:gd name="connsiteX13" fmla="*/ 101600 w 321338"/>
              <a:gd name="connsiteY13" fmla="*/ 422865 h 42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338" h="422865">
                <a:moveTo>
                  <a:pt x="101600" y="422865"/>
                </a:moveTo>
                <a:lnTo>
                  <a:pt x="101600" y="422865"/>
                </a:lnTo>
                <a:cubicBezTo>
                  <a:pt x="75259" y="404050"/>
                  <a:pt x="45467" y="389309"/>
                  <a:pt x="22578" y="366420"/>
                </a:cubicBezTo>
                <a:cubicBezTo>
                  <a:pt x="17179" y="361021"/>
                  <a:pt x="98" y="287789"/>
                  <a:pt x="0" y="287398"/>
                </a:cubicBezTo>
                <a:cubicBezTo>
                  <a:pt x="3763" y="227191"/>
                  <a:pt x="1881" y="166363"/>
                  <a:pt x="11289" y="106776"/>
                </a:cubicBezTo>
                <a:cubicBezTo>
                  <a:pt x="13405" y="93374"/>
                  <a:pt x="25181" y="83332"/>
                  <a:pt x="33867" y="72909"/>
                </a:cubicBezTo>
                <a:cubicBezTo>
                  <a:pt x="51700" y="51509"/>
                  <a:pt x="76229" y="29151"/>
                  <a:pt x="101600" y="16465"/>
                </a:cubicBezTo>
                <a:cubicBezTo>
                  <a:pt x="112243" y="11143"/>
                  <a:pt x="124178" y="8939"/>
                  <a:pt x="135467" y="5176"/>
                </a:cubicBezTo>
                <a:cubicBezTo>
                  <a:pt x="184385" y="8939"/>
                  <a:pt x="244531" y="-14944"/>
                  <a:pt x="282222" y="16465"/>
                </a:cubicBezTo>
                <a:cubicBezTo>
                  <a:pt x="387239" y="103980"/>
                  <a:pt x="250255" y="123235"/>
                  <a:pt x="225778" y="129354"/>
                </a:cubicBezTo>
                <a:cubicBezTo>
                  <a:pt x="214489" y="136880"/>
                  <a:pt x="202334" y="143245"/>
                  <a:pt x="191911" y="151931"/>
                </a:cubicBezTo>
                <a:cubicBezTo>
                  <a:pt x="170512" y="169763"/>
                  <a:pt x="148152" y="194295"/>
                  <a:pt x="135467" y="219665"/>
                </a:cubicBezTo>
                <a:cubicBezTo>
                  <a:pt x="130145" y="230308"/>
                  <a:pt x="127941" y="242242"/>
                  <a:pt x="124178" y="253531"/>
                </a:cubicBezTo>
                <a:cubicBezTo>
                  <a:pt x="136166" y="397383"/>
                  <a:pt x="105363" y="394643"/>
                  <a:pt x="101600" y="422865"/>
                </a:cubicBezTo>
                <a:close/>
              </a:path>
            </a:pathLst>
          </a:custGeom>
          <a:solidFill>
            <a:srgbClr val="FF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9"/>
          <p:cNvSpPr/>
          <p:nvPr/>
        </p:nvSpPr>
        <p:spPr>
          <a:xfrm>
            <a:off x="10566400" y="3668889"/>
            <a:ext cx="485422" cy="1096393"/>
          </a:xfrm>
          <a:custGeom>
            <a:avLst/>
            <a:gdLst>
              <a:gd name="connsiteX0" fmla="*/ 45156 w 485422"/>
              <a:gd name="connsiteY0" fmla="*/ 56444 h 1096393"/>
              <a:gd name="connsiteX1" fmla="*/ 45156 w 485422"/>
              <a:gd name="connsiteY1" fmla="*/ 56444 h 1096393"/>
              <a:gd name="connsiteX2" fmla="*/ 146756 w 485422"/>
              <a:gd name="connsiteY2" fmla="*/ 67733 h 1096393"/>
              <a:gd name="connsiteX3" fmla="*/ 169333 w 485422"/>
              <a:gd name="connsiteY3" fmla="*/ 101600 h 1096393"/>
              <a:gd name="connsiteX4" fmla="*/ 180622 w 485422"/>
              <a:gd name="connsiteY4" fmla="*/ 169333 h 1096393"/>
              <a:gd name="connsiteX5" fmla="*/ 191911 w 485422"/>
              <a:gd name="connsiteY5" fmla="*/ 203200 h 1096393"/>
              <a:gd name="connsiteX6" fmla="*/ 214489 w 485422"/>
              <a:gd name="connsiteY6" fmla="*/ 406400 h 1096393"/>
              <a:gd name="connsiteX7" fmla="*/ 225778 w 485422"/>
              <a:gd name="connsiteY7" fmla="*/ 440267 h 1096393"/>
              <a:gd name="connsiteX8" fmla="*/ 248356 w 485422"/>
              <a:gd name="connsiteY8" fmla="*/ 474133 h 1096393"/>
              <a:gd name="connsiteX9" fmla="*/ 282222 w 485422"/>
              <a:gd name="connsiteY9" fmla="*/ 553155 h 1096393"/>
              <a:gd name="connsiteX10" fmla="*/ 338667 w 485422"/>
              <a:gd name="connsiteY10" fmla="*/ 620889 h 1096393"/>
              <a:gd name="connsiteX11" fmla="*/ 349956 w 485422"/>
              <a:gd name="connsiteY11" fmla="*/ 654755 h 1096393"/>
              <a:gd name="connsiteX12" fmla="*/ 395111 w 485422"/>
              <a:gd name="connsiteY12" fmla="*/ 733778 h 1096393"/>
              <a:gd name="connsiteX13" fmla="*/ 406400 w 485422"/>
              <a:gd name="connsiteY13" fmla="*/ 767644 h 1096393"/>
              <a:gd name="connsiteX14" fmla="*/ 440267 w 485422"/>
              <a:gd name="connsiteY14" fmla="*/ 835378 h 1096393"/>
              <a:gd name="connsiteX15" fmla="*/ 462844 w 485422"/>
              <a:gd name="connsiteY15" fmla="*/ 1016000 h 1096393"/>
              <a:gd name="connsiteX16" fmla="*/ 485422 w 485422"/>
              <a:gd name="connsiteY16" fmla="*/ 1049867 h 1096393"/>
              <a:gd name="connsiteX17" fmla="*/ 451556 w 485422"/>
              <a:gd name="connsiteY17" fmla="*/ 1061155 h 1096393"/>
              <a:gd name="connsiteX18" fmla="*/ 417689 w 485422"/>
              <a:gd name="connsiteY18" fmla="*/ 1095022 h 1096393"/>
              <a:gd name="connsiteX19" fmla="*/ 316089 w 485422"/>
              <a:gd name="connsiteY19" fmla="*/ 1083733 h 1096393"/>
              <a:gd name="connsiteX20" fmla="*/ 214489 w 485422"/>
              <a:gd name="connsiteY20" fmla="*/ 1004711 h 1096393"/>
              <a:gd name="connsiteX21" fmla="*/ 180622 w 485422"/>
              <a:gd name="connsiteY21" fmla="*/ 970844 h 1096393"/>
              <a:gd name="connsiteX22" fmla="*/ 158044 w 485422"/>
              <a:gd name="connsiteY22" fmla="*/ 903111 h 1096393"/>
              <a:gd name="connsiteX23" fmla="*/ 146756 w 485422"/>
              <a:gd name="connsiteY23" fmla="*/ 869244 h 1096393"/>
              <a:gd name="connsiteX24" fmla="*/ 112889 w 485422"/>
              <a:gd name="connsiteY24" fmla="*/ 824089 h 1096393"/>
              <a:gd name="connsiteX25" fmla="*/ 101600 w 485422"/>
              <a:gd name="connsiteY25" fmla="*/ 790222 h 1096393"/>
              <a:gd name="connsiteX26" fmla="*/ 90311 w 485422"/>
              <a:gd name="connsiteY26" fmla="*/ 745067 h 1096393"/>
              <a:gd name="connsiteX27" fmla="*/ 67733 w 485422"/>
              <a:gd name="connsiteY27" fmla="*/ 711200 h 1096393"/>
              <a:gd name="connsiteX28" fmla="*/ 45156 w 485422"/>
              <a:gd name="connsiteY28" fmla="*/ 643467 h 1096393"/>
              <a:gd name="connsiteX29" fmla="*/ 33867 w 485422"/>
              <a:gd name="connsiteY29" fmla="*/ 609600 h 1096393"/>
              <a:gd name="connsiteX30" fmla="*/ 0 w 485422"/>
              <a:gd name="connsiteY30" fmla="*/ 541867 h 1096393"/>
              <a:gd name="connsiteX31" fmla="*/ 11289 w 485422"/>
              <a:gd name="connsiteY31" fmla="*/ 270933 h 1096393"/>
              <a:gd name="connsiteX32" fmla="*/ 33867 w 485422"/>
              <a:gd name="connsiteY32" fmla="*/ 169333 h 1096393"/>
              <a:gd name="connsiteX33" fmla="*/ 56444 w 485422"/>
              <a:gd name="connsiteY33" fmla="*/ 135467 h 1096393"/>
              <a:gd name="connsiteX34" fmla="*/ 56444 w 485422"/>
              <a:gd name="connsiteY34" fmla="*/ 0 h 1096393"/>
              <a:gd name="connsiteX35" fmla="*/ 101600 w 485422"/>
              <a:gd name="connsiteY35" fmla="*/ 56444 h 1096393"/>
              <a:gd name="connsiteX36" fmla="*/ 45156 w 485422"/>
              <a:gd name="connsiteY36" fmla="*/ 56444 h 109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5422" h="1096393">
                <a:moveTo>
                  <a:pt x="45156" y="56444"/>
                </a:moveTo>
                <a:lnTo>
                  <a:pt x="45156" y="56444"/>
                </a:lnTo>
                <a:cubicBezTo>
                  <a:pt x="79023" y="60207"/>
                  <a:pt x="114733" y="56088"/>
                  <a:pt x="146756" y="67733"/>
                </a:cubicBezTo>
                <a:cubicBezTo>
                  <a:pt x="159507" y="72370"/>
                  <a:pt x="165043" y="88729"/>
                  <a:pt x="169333" y="101600"/>
                </a:cubicBezTo>
                <a:cubicBezTo>
                  <a:pt x="176571" y="123315"/>
                  <a:pt x="175657" y="146989"/>
                  <a:pt x="180622" y="169333"/>
                </a:cubicBezTo>
                <a:cubicBezTo>
                  <a:pt x="183203" y="180949"/>
                  <a:pt x="188148" y="191911"/>
                  <a:pt x="191911" y="203200"/>
                </a:cubicBezTo>
                <a:cubicBezTo>
                  <a:pt x="200399" y="322030"/>
                  <a:pt x="191538" y="326071"/>
                  <a:pt x="214489" y="406400"/>
                </a:cubicBezTo>
                <a:cubicBezTo>
                  <a:pt x="217758" y="417842"/>
                  <a:pt x="220456" y="429624"/>
                  <a:pt x="225778" y="440267"/>
                </a:cubicBezTo>
                <a:cubicBezTo>
                  <a:pt x="231846" y="452402"/>
                  <a:pt x="240830" y="462844"/>
                  <a:pt x="248356" y="474133"/>
                </a:cubicBezTo>
                <a:cubicBezTo>
                  <a:pt x="257569" y="501774"/>
                  <a:pt x="264782" y="528740"/>
                  <a:pt x="282222" y="553155"/>
                </a:cubicBezTo>
                <a:cubicBezTo>
                  <a:pt x="323834" y="611411"/>
                  <a:pt x="308805" y="561165"/>
                  <a:pt x="338667" y="620889"/>
                </a:cubicBezTo>
                <a:cubicBezTo>
                  <a:pt x="343989" y="631532"/>
                  <a:pt x="344635" y="644112"/>
                  <a:pt x="349956" y="654755"/>
                </a:cubicBezTo>
                <a:cubicBezTo>
                  <a:pt x="406643" y="768131"/>
                  <a:pt x="335734" y="595234"/>
                  <a:pt x="395111" y="733778"/>
                </a:cubicBezTo>
                <a:cubicBezTo>
                  <a:pt x="399798" y="744715"/>
                  <a:pt x="401078" y="757001"/>
                  <a:pt x="406400" y="767644"/>
                </a:cubicBezTo>
                <a:cubicBezTo>
                  <a:pt x="450167" y="855176"/>
                  <a:pt x="411893" y="750256"/>
                  <a:pt x="440267" y="835378"/>
                </a:cubicBezTo>
                <a:cubicBezTo>
                  <a:pt x="442420" y="863371"/>
                  <a:pt x="438479" y="967269"/>
                  <a:pt x="462844" y="1016000"/>
                </a:cubicBezTo>
                <a:cubicBezTo>
                  <a:pt x="468912" y="1028135"/>
                  <a:pt x="477896" y="1038578"/>
                  <a:pt x="485422" y="1049867"/>
                </a:cubicBezTo>
                <a:cubicBezTo>
                  <a:pt x="474133" y="1053630"/>
                  <a:pt x="461457" y="1054555"/>
                  <a:pt x="451556" y="1061155"/>
                </a:cubicBezTo>
                <a:cubicBezTo>
                  <a:pt x="438272" y="1070011"/>
                  <a:pt x="433437" y="1092397"/>
                  <a:pt x="417689" y="1095022"/>
                </a:cubicBezTo>
                <a:cubicBezTo>
                  <a:pt x="384078" y="1100624"/>
                  <a:pt x="349956" y="1087496"/>
                  <a:pt x="316089" y="1083733"/>
                </a:cubicBezTo>
                <a:cubicBezTo>
                  <a:pt x="251931" y="1062347"/>
                  <a:pt x="290636" y="1080858"/>
                  <a:pt x="214489" y="1004711"/>
                </a:cubicBezTo>
                <a:lnTo>
                  <a:pt x="180622" y="970844"/>
                </a:lnTo>
                <a:lnTo>
                  <a:pt x="158044" y="903111"/>
                </a:lnTo>
                <a:cubicBezTo>
                  <a:pt x="154281" y="891822"/>
                  <a:pt x="153896" y="878764"/>
                  <a:pt x="146756" y="869244"/>
                </a:cubicBezTo>
                <a:lnTo>
                  <a:pt x="112889" y="824089"/>
                </a:lnTo>
                <a:cubicBezTo>
                  <a:pt x="109126" y="812800"/>
                  <a:pt x="104869" y="801664"/>
                  <a:pt x="101600" y="790222"/>
                </a:cubicBezTo>
                <a:cubicBezTo>
                  <a:pt x="97338" y="775304"/>
                  <a:pt x="96423" y="759327"/>
                  <a:pt x="90311" y="745067"/>
                </a:cubicBezTo>
                <a:cubicBezTo>
                  <a:pt x="84966" y="732596"/>
                  <a:pt x="73243" y="723598"/>
                  <a:pt x="67733" y="711200"/>
                </a:cubicBezTo>
                <a:cubicBezTo>
                  <a:pt x="58067" y="689452"/>
                  <a:pt x="52682" y="666045"/>
                  <a:pt x="45156" y="643467"/>
                </a:cubicBezTo>
                <a:cubicBezTo>
                  <a:pt x="41393" y="632178"/>
                  <a:pt x="40468" y="619501"/>
                  <a:pt x="33867" y="609600"/>
                </a:cubicBezTo>
                <a:cubicBezTo>
                  <a:pt x="4688" y="565832"/>
                  <a:pt x="15580" y="588604"/>
                  <a:pt x="0" y="541867"/>
                </a:cubicBezTo>
                <a:cubicBezTo>
                  <a:pt x="3763" y="451556"/>
                  <a:pt x="5070" y="361108"/>
                  <a:pt x="11289" y="270933"/>
                </a:cubicBezTo>
                <a:cubicBezTo>
                  <a:pt x="11729" y="264548"/>
                  <a:pt x="29157" y="180322"/>
                  <a:pt x="33867" y="169333"/>
                </a:cubicBezTo>
                <a:cubicBezTo>
                  <a:pt x="39211" y="156863"/>
                  <a:pt x="54651" y="148915"/>
                  <a:pt x="56444" y="135467"/>
                </a:cubicBezTo>
                <a:cubicBezTo>
                  <a:pt x="62412" y="90707"/>
                  <a:pt x="56444" y="45156"/>
                  <a:pt x="56444" y="0"/>
                </a:cubicBezTo>
                <a:lnTo>
                  <a:pt x="101600" y="56444"/>
                </a:lnTo>
                <a:lnTo>
                  <a:pt x="45156" y="56444"/>
                </a:lnTo>
                <a:close/>
              </a:path>
            </a:pathLst>
          </a:custGeom>
          <a:solidFill>
            <a:srgbClr val="FF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10"/>
          <p:cNvSpPr/>
          <p:nvPr/>
        </p:nvSpPr>
        <p:spPr>
          <a:xfrm>
            <a:off x="11084898" y="4020598"/>
            <a:ext cx="273519" cy="336913"/>
          </a:xfrm>
          <a:custGeom>
            <a:avLst/>
            <a:gdLst>
              <a:gd name="connsiteX0" fmla="*/ 136258 w 273519"/>
              <a:gd name="connsiteY0" fmla="*/ 32113 h 336913"/>
              <a:gd name="connsiteX1" fmla="*/ 136258 w 273519"/>
              <a:gd name="connsiteY1" fmla="*/ 32113 h 336913"/>
              <a:gd name="connsiteX2" fmla="*/ 237858 w 273519"/>
              <a:gd name="connsiteY2" fmla="*/ 54691 h 336913"/>
              <a:gd name="connsiteX3" fmla="*/ 271724 w 273519"/>
              <a:gd name="connsiteY3" fmla="*/ 65980 h 336913"/>
              <a:gd name="connsiteX4" fmla="*/ 260435 w 273519"/>
              <a:gd name="connsiteY4" fmla="*/ 99846 h 336913"/>
              <a:gd name="connsiteX5" fmla="*/ 215280 w 273519"/>
              <a:gd name="connsiteY5" fmla="*/ 111135 h 336913"/>
              <a:gd name="connsiteX6" fmla="*/ 170124 w 273519"/>
              <a:gd name="connsiteY6" fmla="*/ 178869 h 336913"/>
              <a:gd name="connsiteX7" fmla="*/ 147546 w 273519"/>
              <a:gd name="connsiteY7" fmla="*/ 257891 h 336913"/>
              <a:gd name="connsiteX8" fmla="*/ 136258 w 273519"/>
              <a:gd name="connsiteY8" fmla="*/ 336913 h 336913"/>
              <a:gd name="connsiteX9" fmla="*/ 91102 w 273519"/>
              <a:gd name="connsiteY9" fmla="*/ 325624 h 336913"/>
              <a:gd name="connsiteX10" fmla="*/ 68524 w 273519"/>
              <a:gd name="connsiteY10" fmla="*/ 291758 h 336913"/>
              <a:gd name="connsiteX11" fmla="*/ 34658 w 273519"/>
              <a:gd name="connsiteY11" fmla="*/ 269180 h 336913"/>
              <a:gd name="connsiteX12" fmla="*/ 23369 w 273519"/>
              <a:gd name="connsiteY12" fmla="*/ 235313 h 336913"/>
              <a:gd name="connsiteX13" fmla="*/ 791 w 273519"/>
              <a:gd name="connsiteY13" fmla="*/ 201446 h 336913"/>
              <a:gd name="connsiteX14" fmla="*/ 12080 w 273519"/>
              <a:gd name="connsiteY14" fmla="*/ 122424 h 336913"/>
              <a:gd name="connsiteX15" fmla="*/ 113680 w 273519"/>
              <a:gd name="connsiteY15" fmla="*/ 65980 h 336913"/>
              <a:gd name="connsiteX16" fmla="*/ 147546 w 273519"/>
              <a:gd name="connsiteY16" fmla="*/ 54691 h 336913"/>
              <a:gd name="connsiteX17" fmla="*/ 181413 w 273519"/>
              <a:gd name="connsiteY17" fmla="*/ 9535 h 336913"/>
              <a:gd name="connsiteX18" fmla="*/ 136258 w 273519"/>
              <a:gd name="connsiteY18" fmla="*/ 32113 h 33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519" h="336913">
                <a:moveTo>
                  <a:pt x="136258" y="32113"/>
                </a:moveTo>
                <a:lnTo>
                  <a:pt x="136258" y="32113"/>
                </a:lnTo>
                <a:cubicBezTo>
                  <a:pt x="170125" y="39639"/>
                  <a:pt x="204201" y="46277"/>
                  <a:pt x="237858" y="54691"/>
                </a:cubicBezTo>
                <a:cubicBezTo>
                  <a:pt x="249402" y="57577"/>
                  <a:pt x="266403" y="55337"/>
                  <a:pt x="271724" y="65980"/>
                </a:cubicBezTo>
                <a:cubicBezTo>
                  <a:pt x="277045" y="76623"/>
                  <a:pt x="269727" y="92413"/>
                  <a:pt x="260435" y="99846"/>
                </a:cubicBezTo>
                <a:cubicBezTo>
                  <a:pt x="248320" y="109538"/>
                  <a:pt x="230332" y="107372"/>
                  <a:pt x="215280" y="111135"/>
                </a:cubicBezTo>
                <a:cubicBezTo>
                  <a:pt x="200228" y="133713"/>
                  <a:pt x="178705" y="153126"/>
                  <a:pt x="170124" y="178869"/>
                </a:cubicBezTo>
                <a:cubicBezTo>
                  <a:pt x="160452" y="207886"/>
                  <a:pt x="153216" y="226706"/>
                  <a:pt x="147546" y="257891"/>
                </a:cubicBezTo>
                <a:cubicBezTo>
                  <a:pt x="142786" y="284070"/>
                  <a:pt x="140021" y="310572"/>
                  <a:pt x="136258" y="336913"/>
                </a:cubicBezTo>
                <a:cubicBezTo>
                  <a:pt x="121206" y="333150"/>
                  <a:pt x="104012" y="334230"/>
                  <a:pt x="91102" y="325624"/>
                </a:cubicBezTo>
                <a:cubicBezTo>
                  <a:pt x="79813" y="318098"/>
                  <a:pt x="78118" y="301352"/>
                  <a:pt x="68524" y="291758"/>
                </a:cubicBezTo>
                <a:cubicBezTo>
                  <a:pt x="58930" y="282164"/>
                  <a:pt x="45947" y="276706"/>
                  <a:pt x="34658" y="269180"/>
                </a:cubicBezTo>
                <a:cubicBezTo>
                  <a:pt x="30895" y="257891"/>
                  <a:pt x="28691" y="245956"/>
                  <a:pt x="23369" y="235313"/>
                </a:cubicBezTo>
                <a:cubicBezTo>
                  <a:pt x="17301" y="223178"/>
                  <a:pt x="2141" y="214946"/>
                  <a:pt x="791" y="201446"/>
                </a:cubicBezTo>
                <a:cubicBezTo>
                  <a:pt x="-1857" y="174970"/>
                  <a:pt x="2198" y="147129"/>
                  <a:pt x="12080" y="122424"/>
                </a:cubicBezTo>
                <a:cubicBezTo>
                  <a:pt x="27678" y="83428"/>
                  <a:pt x="83121" y="76167"/>
                  <a:pt x="113680" y="65980"/>
                </a:cubicBezTo>
                <a:lnTo>
                  <a:pt x="147546" y="54691"/>
                </a:lnTo>
                <a:cubicBezTo>
                  <a:pt x="158835" y="39639"/>
                  <a:pt x="191849" y="25190"/>
                  <a:pt x="181413" y="9535"/>
                </a:cubicBezTo>
                <a:cubicBezTo>
                  <a:pt x="161682" y="-20063"/>
                  <a:pt x="143784" y="28350"/>
                  <a:pt x="136258" y="32113"/>
                </a:cubicBezTo>
                <a:close/>
              </a:path>
            </a:pathLst>
          </a:custGeom>
          <a:solidFill>
            <a:srgbClr val="FF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6678" r="7258" b="16520"/>
          <a:stretch/>
        </p:blipFill>
        <p:spPr>
          <a:xfrm>
            <a:off x="1942530" y="19667"/>
            <a:ext cx="8306939" cy="1264356"/>
          </a:xfrm>
          <a:prstGeom prst="rect">
            <a:avLst/>
          </a:prstGeom>
        </p:spPr>
      </p:pic>
      <p:sp>
        <p:nvSpPr>
          <p:cNvPr id="8" name="Стрелка вверх 7"/>
          <p:cNvSpPr/>
          <p:nvPr/>
        </p:nvSpPr>
        <p:spPr>
          <a:xfrm>
            <a:off x="10865408" y="5461618"/>
            <a:ext cx="437155" cy="606461"/>
          </a:xfrm>
          <a:prstGeom prst="upArrow">
            <a:avLst>
              <a:gd name="adj1" fmla="val 36341"/>
              <a:gd name="adj2" fmla="val 53065"/>
            </a:avLst>
          </a:prstGeom>
          <a:solidFill>
            <a:srgbClr val="FF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8" y="6121083"/>
            <a:ext cx="2389839" cy="75597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209081" y="576484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81" y="5782217"/>
            <a:ext cx="576000" cy="577263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1988014" y="576484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14" y="5782217"/>
            <a:ext cx="576000" cy="577263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2766947" y="576484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47" y="5782217"/>
            <a:ext cx="576000" cy="577263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3545880" y="576484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0" y="5782217"/>
            <a:ext cx="576000" cy="577263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4324813" y="576484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13" y="5782217"/>
            <a:ext cx="576000" cy="577263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5103746" y="576484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46" y="5782217"/>
            <a:ext cx="576000" cy="577263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5882679" y="576484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79" y="5782217"/>
            <a:ext cx="576000" cy="577263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6661612" y="576484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12" y="5782217"/>
            <a:ext cx="576000" cy="577263"/>
          </a:xfrm>
          <a:prstGeom prst="rect">
            <a:avLst/>
          </a:prstGeom>
        </p:spPr>
      </p:pic>
      <p:sp>
        <p:nvSpPr>
          <p:cNvPr id="39" name="Овал 38"/>
          <p:cNvSpPr/>
          <p:nvPr/>
        </p:nvSpPr>
        <p:spPr>
          <a:xfrm>
            <a:off x="7440545" y="5764848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45" y="5782217"/>
            <a:ext cx="576000" cy="5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63"/>
          <a:stretch/>
        </p:blipFill>
        <p:spPr>
          <a:xfrm>
            <a:off x="6096000" y="1484313"/>
            <a:ext cx="6096000" cy="3945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22"/>
          <a:stretch/>
        </p:blipFill>
        <p:spPr>
          <a:xfrm>
            <a:off x="0" y="1466849"/>
            <a:ext cx="6096000" cy="3962470"/>
          </a:xfrm>
          <a:prstGeom prst="rect">
            <a:avLst/>
          </a:prstGeom>
        </p:spPr>
      </p:pic>
      <p:sp>
        <p:nvSpPr>
          <p:cNvPr id="43" name="1"/>
          <p:cNvSpPr/>
          <p:nvPr/>
        </p:nvSpPr>
        <p:spPr>
          <a:xfrm>
            <a:off x="6191791" y="3821723"/>
            <a:ext cx="1394244" cy="1043855"/>
          </a:xfrm>
          <a:custGeom>
            <a:avLst/>
            <a:gdLst>
              <a:gd name="connsiteX0" fmla="*/ 490363 w 1394244"/>
              <a:gd name="connsiteY0" fmla="*/ 738554 h 1043855"/>
              <a:gd name="connsiteX1" fmla="*/ 490363 w 1394244"/>
              <a:gd name="connsiteY1" fmla="*/ 738554 h 1043855"/>
              <a:gd name="connsiteX2" fmla="*/ 396578 w 1394244"/>
              <a:gd name="connsiteY2" fmla="*/ 679939 h 1043855"/>
              <a:gd name="connsiteX3" fmla="*/ 185563 w 1394244"/>
              <a:gd name="connsiteY3" fmla="*/ 715108 h 1043855"/>
              <a:gd name="connsiteX4" fmla="*/ 44886 w 1394244"/>
              <a:gd name="connsiteY4" fmla="*/ 703385 h 1043855"/>
              <a:gd name="connsiteX5" fmla="*/ 138671 w 1394244"/>
              <a:gd name="connsiteY5" fmla="*/ 550985 h 1043855"/>
              <a:gd name="connsiteX6" fmla="*/ 126947 w 1394244"/>
              <a:gd name="connsiteY6" fmla="*/ 515815 h 1043855"/>
              <a:gd name="connsiteX7" fmla="*/ 44886 w 1394244"/>
              <a:gd name="connsiteY7" fmla="*/ 468923 h 1043855"/>
              <a:gd name="connsiteX8" fmla="*/ 68332 w 1394244"/>
              <a:gd name="connsiteY8" fmla="*/ 433754 h 1043855"/>
              <a:gd name="connsiteX9" fmla="*/ 162117 w 1394244"/>
              <a:gd name="connsiteY9" fmla="*/ 433754 h 1043855"/>
              <a:gd name="connsiteX10" fmla="*/ 197286 w 1394244"/>
              <a:gd name="connsiteY10" fmla="*/ 457200 h 1043855"/>
              <a:gd name="connsiteX11" fmla="*/ 232455 w 1394244"/>
              <a:gd name="connsiteY11" fmla="*/ 468923 h 1043855"/>
              <a:gd name="connsiteX12" fmla="*/ 244178 w 1394244"/>
              <a:gd name="connsiteY12" fmla="*/ 375139 h 1043855"/>
              <a:gd name="connsiteX13" fmla="*/ 291071 w 1394244"/>
              <a:gd name="connsiteY13" fmla="*/ 304800 h 1043855"/>
              <a:gd name="connsiteX14" fmla="*/ 337963 w 1394244"/>
              <a:gd name="connsiteY14" fmla="*/ 234462 h 1043855"/>
              <a:gd name="connsiteX15" fmla="*/ 408301 w 1394244"/>
              <a:gd name="connsiteY15" fmla="*/ 152400 h 1043855"/>
              <a:gd name="connsiteX16" fmla="*/ 478640 w 1394244"/>
              <a:gd name="connsiteY16" fmla="*/ 82062 h 1043855"/>
              <a:gd name="connsiteX17" fmla="*/ 584147 w 1394244"/>
              <a:gd name="connsiteY17" fmla="*/ 58615 h 1043855"/>
              <a:gd name="connsiteX18" fmla="*/ 619317 w 1394244"/>
              <a:gd name="connsiteY18" fmla="*/ 35169 h 1043855"/>
              <a:gd name="connsiteX19" fmla="*/ 701378 w 1394244"/>
              <a:gd name="connsiteY19" fmla="*/ 11723 h 1043855"/>
              <a:gd name="connsiteX20" fmla="*/ 736547 w 1394244"/>
              <a:gd name="connsiteY20" fmla="*/ 0 h 1043855"/>
              <a:gd name="connsiteX21" fmla="*/ 795163 w 1394244"/>
              <a:gd name="connsiteY21" fmla="*/ 11723 h 1043855"/>
              <a:gd name="connsiteX22" fmla="*/ 736547 w 1394244"/>
              <a:gd name="connsiteY22" fmla="*/ 140677 h 1043855"/>
              <a:gd name="connsiteX23" fmla="*/ 713101 w 1394244"/>
              <a:gd name="connsiteY23" fmla="*/ 175846 h 1043855"/>
              <a:gd name="connsiteX24" fmla="*/ 666209 w 1394244"/>
              <a:gd name="connsiteY24" fmla="*/ 199292 h 1043855"/>
              <a:gd name="connsiteX25" fmla="*/ 631040 w 1394244"/>
              <a:gd name="connsiteY25" fmla="*/ 222739 h 1043855"/>
              <a:gd name="connsiteX26" fmla="*/ 607594 w 1394244"/>
              <a:gd name="connsiteY26" fmla="*/ 257908 h 1043855"/>
              <a:gd name="connsiteX27" fmla="*/ 525532 w 1394244"/>
              <a:gd name="connsiteY27" fmla="*/ 281354 h 1043855"/>
              <a:gd name="connsiteX28" fmla="*/ 560701 w 1394244"/>
              <a:gd name="connsiteY28" fmla="*/ 316523 h 1043855"/>
              <a:gd name="connsiteX29" fmla="*/ 631040 w 1394244"/>
              <a:gd name="connsiteY29" fmla="*/ 363415 h 1043855"/>
              <a:gd name="connsiteX30" fmla="*/ 642763 w 1394244"/>
              <a:gd name="connsiteY30" fmla="*/ 234462 h 1043855"/>
              <a:gd name="connsiteX31" fmla="*/ 724824 w 1394244"/>
              <a:gd name="connsiteY31" fmla="*/ 246185 h 1043855"/>
              <a:gd name="connsiteX32" fmla="*/ 795163 w 1394244"/>
              <a:gd name="connsiteY32" fmla="*/ 269631 h 1043855"/>
              <a:gd name="connsiteX33" fmla="*/ 1053071 w 1394244"/>
              <a:gd name="connsiteY33" fmla="*/ 246185 h 1043855"/>
              <a:gd name="connsiteX34" fmla="*/ 1088240 w 1394244"/>
              <a:gd name="connsiteY34" fmla="*/ 269631 h 1043855"/>
              <a:gd name="connsiteX35" fmla="*/ 1228917 w 1394244"/>
              <a:gd name="connsiteY35" fmla="*/ 281354 h 1043855"/>
              <a:gd name="connsiteX36" fmla="*/ 1217194 w 1394244"/>
              <a:gd name="connsiteY36" fmla="*/ 480646 h 1043855"/>
              <a:gd name="connsiteX37" fmla="*/ 1193747 w 1394244"/>
              <a:gd name="connsiteY37" fmla="*/ 504092 h 1043855"/>
              <a:gd name="connsiteX38" fmla="*/ 1170301 w 1394244"/>
              <a:gd name="connsiteY38" fmla="*/ 586154 h 1043855"/>
              <a:gd name="connsiteX39" fmla="*/ 1182024 w 1394244"/>
              <a:gd name="connsiteY39" fmla="*/ 656492 h 1043855"/>
              <a:gd name="connsiteX40" fmla="*/ 1205471 w 1394244"/>
              <a:gd name="connsiteY40" fmla="*/ 679939 h 1043855"/>
              <a:gd name="connsiteX41" fmla="*/ 1346147 w 1394244"/>
              <a:gd name="connsiteY41" fmla="*/ 691662 h 1043855"/>
              <a:gd name="connsiteX42" fmla="*/ 1381317 w 1394244"/>
              <a:gd name="connsiteY42" fmla="*/ 715108 h 1043855"/>
              <a:gd name="connsiteX43" fmla="*/ 1381317 w 1394244"/>
              <a:gd name="connsiteY43" fmla="*/ 867508 h 1043855"/>
              <a:gd name="connsiteX44" fmla="*/ 1310978 w 1394244"/>
              <a:gd name="connsiteY44" fmla="*/ 879231 h 1043855"/>
              <a:gd name="connsiteX45" fmla="*/ 1182024 w 1394244"/>
              <a:gd name="connsiteY45" fmla="*/ 867508 h 1043855"/>
              <a:gd name="connsiteX46" fmla="*/ 1158578 w 1394244"/>
              <a:gd name="connsiteY46" fmla="*/ 832339 h 1043855"/>
              <a:gd name="connsiteX47" fmla="*/ 1135132 w 1394244"/>
              <a:gd name="connsiteY47" fmla="*/ 808892 h 1043855"/>
              <a:gd name="connsiteX48" fmla="*/ 1111686 w 1394244"/>
              <a:gd name="connsiteY48" fmla="*/ 773723 h 1043855"/>
              <a:gd name="connsiteX49" fmla="*/ 1076517 w 1394244"/>
              <a:gd name="connsiteY49" fmla="*/ 762000 h 1043855"/>
              <a:gd name="connsiteX50" fmla="*/ 1006178 w 1394244"/>
              <a:gd name="connsiteY50" fmla="*/ 808892 h 1043855"/>
              <a:gd name="connsiteX51" fmla="*/ 1029624 w 1394244"/>
              <a:gd name="connsiteY51" fmla="*/ 820615 h 1043855"/>
              <a:gd name="connsiteX52" fmla="*/ 1146855 w 1394244"/>
              <a:gd name="connsiteY52" fmla="*/ 832339 h 1043855"/>
              <a:gd name="connsiteX53" fmla="*/ 1170301 w 1394244"/>
              <a:gd name="connsiteY53" fmla="*/ 902677 h 1043855"/>
              <a:gd name="connsiteX54" fmla="*/ 1158578 w 1394244"/>
              <a:gd name="connsiteY54" fmla="*/ 1019908 h 1043855"/>
              <a:gd name="connsiteX55" fmla="*/ 1111686 w 1394244"/>
              <a:gd name="connsiteY55" fmla="*/ 1043354 h 1043855"/>
              <a:gd name="connsiteX56" fmla="*/ 971009 w 1394244"/>
              <a:gd name="connsiteY56" fmla="*/ 1031631 h 1043855"/>
              <a:gd name="connsiteX57" fmla="*/ 912394 w 1394244"/>
              <a:gd name="connsiteY57" fmla="*/ 973015 h 1043855"/>
              <a:gd name="connsiteX58" fmla="*/ 888947 w 1394244"/>
              <a:gd name="connsiteY58" fmla="*/ 949569 h 1043855"/>
              <a:gd name="connsiteX59" fmla="*/ 877224 w 1394244"/>
              <a:gd name="connsiteY59" fmla="*/ 914400 h 1043855"/>
              <a:gd name="connsiteX60" fmla="*/ 865501 w 1394244"/>
              <a:gd name="connsiteY60" fmla="*/ 867508 h 1043855"/>
              <a:gd name="connsiteX61" fmla="*/ 830332 w 1394244"/>
              <a:gd name="connsiteY61" fmla="*/ 855785 h 1043855"/>
              <a:gd name="connsiteX62" fmla="*/ 771717 w 1394244"/>
              <a:gd name="connsiteY62" fmla="*/ 844062 h 1043855"/>
              <a:gd name="connsiteX63" fmla="*/ 701378 w 1394244"/>
              <a:gd name="connsiteY63" fmla="*/ 808892 h 1043855"/>
              <a:gd name="connsiteX64" fmla="*/ 666209 w 1394244"/>
              <a:gd name="connsiteY64" fmla="*/ 785446 h 1043855"/>
              <a:gd name="connsiteX65" fmla="*/ 631040 w 1394244"/>
              <a:gd name="connsiteY65" fmla="*/ 773723 h 1043855"/>
              <a:gd name="connsiteX66" fmla="*/ 595871 w 1394244"/>
              <a:gd name="connsiteY66" fmla="*/ 750277 h 1043855"/>
              <a:gd name="connsiteX67" fmla="*/ 502086 w 1394244"/>
              <a:gd name="connsiteY67" fmla="*/ 726831 h 1043855"/>
              <a:gd name="connsiteX68" fmla="*/ 490363 w 1394244"/>
              <a:gd name="connsiteY68" fmla="*/ 738554 h 104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94244" h="1043855">
                <a:moveTo>
                  <a:pt x="490363" y="738554"/>
                </a:moveTo>
                <a:lnTo>
                  <a:pt x="490363" y="738554"/>
                </a:lnTo>
                <a:cubicBezTo>
                  <a:pt x="459101" y="719016"/>
                  <a:pt x="432898" y="686255"/>
                  <a:pt x="396578" y="679939"/>
                </a:cubicBezTo>
                <a:cubicBezTo>
                  <a:pt x="261025" y="656365"/>
                  <a:pt x="256576" y="667766"/>
                  <a:pt x="185563" y="715108"/>
                </a:cubicBezTo>
                <a:cubicBezTo>
                  <a:pt x="138671" y="711200"/>
                  <a:pt x="75281" y="739306"/>
                  <a:pt x="44886" y="703385"/>
                </a:cubicBezTo>
                <a:cubicBezTo>
                  <a:pt x="-80587" y="555099"/>
                  <a:pt x="91939" y="557661"/>
                  <a:pt x="138671" y="550985"/>
                </a:cubicBezTo>
                <a:cubicBezTo>
                  <a:pt x="134763" y="539262"/>
                  <a:pt x="137676" y="521946"/>
                  <a:pt x="126947" y="515815"/>
                </a:cubicBezTo>
                <a:lnTo>
                  <a:pt x="44886" y="468923"/>
                </a:lnTo>
                <a:cubicBezTo>
                  <a:pt x="52701" y="457200"/>
                  <a:pt x="57330" y="442556"/>
                  <a:pt x="68332" y="433754"/>
                </a:cubicBezTo>
                <a:cubicBezTo>
                  <a:pt x="97170" y="410683"/>
                  <a:pt x="132073" y="427745"/>
                  <a:pt x="162117" y="433754"/>
                </a:cubicBezTo>
                <a:cubicBezTo>
                  <a:pt x="173840" y="441569"/>
                  <a:pt x="184684" y="450899"/>
                  <a:pt x="197286" y="457200"/>
                </a:cubicBezTo>
                <a:cubicBezTo>
                  <a:pt x="208339" y="462726"/>
                  <a:pt x="226324" y="479652"/>
                  <a:pt x="232455" y="468923"/>
                </a:cubicBezTo>
                <a:cubicBezTo>
                  <a:pt x="248086" y="441569"/>
                  <a:pt x="236537" y="405703"/>
                  <a:pt x="244178" y="375139"/>
                </a:cubicBezTo>
                <a:cubicBezTo>
                  <a:pt x="258353" y="318440"/>
                  <a:pt x="264256" y="340552"/>
                  <a:pt x="291071" y="304800"/>
                </a:cubicBezTo>
                <a:cubicBezTo>
                  <a:pt x="307978" y="282257"/>
                  <a:pt x="318038" y="254388"/>
                  <a:pt x="337963" y="234462"/>
                </a:cubicBezTo>
                <a:cubicBezTo>
                  <a:pt x="463544" y="108877"/>
                  <a:pt x="272916" y="302827"/>
                  <a:pt x="408301" y="152400"/>
                </a:cubicBezTo>
                <a:cubicBezTo>
                  <a:pt x="430483" y="127754"/>
                  <a:pt x="446126" y="88565"/>
                  <a:pt x="478640" y="82062"/>
                </a:cubicBezTo>
                <a:cubicBezTo>
                  <a:pt x="553054" y="67179"/>
                  <a:pt x="517925" y="75172"/>
                  <a:pt x="584147" y="58615"/>
                </a:cubicBezTo>
                <a:cubicBezTo>
                  <a:pt x="595870" y="50800"/>
                  <a:pt x="606715" y="41470"/>
                  <a:pt x="619317" y="35169"/>
                </a:cubicBezTo>
                <a:cubicBezTo>
                  <a:pt x="638056" y="25800"/>
                  <a:pt x="683849" y="16731"/>
                  <a:pt x="701378" y="11723"/>
                </a:cubicBezTo>
                <a:cubicBezTo>
                  <a:pt x="713260" y="8328"/>
                  <a:pt x="724824" y="3908"/>
                  <a:pt x="736547" y="0"/>
                </a:cubicBezTo>
                <a:cubicBezTo>
                  <a:pt x="756086" y="3908"/>
                  <a:pt x="787070" y="-6485"/>
                  <a:pt x="795163" y="11723"/>
                </a:cubicBezTo>
                <a:cubicBezTo>
                  <a:pt x="829351" y="88646"/>
                  <a:pt x="778668" y="109087"/>
                  <a:pt x="736547" y="140677"/>
                </a:cubicBezTo>
                <a:cubicBezTo>
                  <a:pt x="728732" y="152400"/>
                  <a:pt x="723925" y="166826"/>
                  <a:pt x="713101" y="175846"/>
                </a:cubicBezTo>
                <a:cubicBezTo>
                  <a:pt x="699676" y="187034"/>
                  <a:pt x="681382" y="190622"/>
                  <a:pt x="666209" y="199292"/>
                </a:cubicBezTo>
                <a:cubicBezTo>
                  <a:pt x="653976" y="206282"/>
                  <a:pt x="642763" y="214923"/>
                  <a:pt x="631040" y="222739"/>
                </a:cubicBezTo>
                <a:cubicBezTo>
                  <a:pt x="623225" y="234462"/>
                  <a:pt x="618596" y="249107"/>
                  <a:pt x="607594" y="257908"/>
                </a:cubicBezTo>
                <a:cubicBezTo>
                  <a:pt x="599950" y="264023"/>
                  <a:pt x="528595" y="280588"/>
                  <a:pt x="525532" y="281354"/>
                </a:cubicBezTo>
                <a:cubicBezTo>
                  <a:pt x="537255" y="293077"/>
                  <a:pt x="547614" y="306345"/>
                  <a:pt x="560701" y="316523"/>
                </a:cubicBezTo>
                <a:cubicBezTo>
                  <a:pt x="582944" y="333823"/>
                  <a:pt x="631040" y="363415"/>
                  <a:pt x="631040" y="363415"/>
                </a:cubicBezTo>
                <a:cubicBezTo>
                  <a:pt x="634948" y="320431"/>
                  <a:pt x="629114" y="275409"/>
                  <a:pt x="642763" y="234462"/>
                </a:cubicBezTo>
                <a:cubicBezTo>
                  <a:pt x="655129" y="197363"/>
                  <a:pt x="722573" y="245285"/>
                  <a:pt x="724824" y="246185"/>
                </a:cubicBezTo>
                <a:cubicBezTo>
                  <a:pt x="747771" y="255364"/>
                  <a:pt x="795163" y="269631"/>
                  <a:pt x="795163" y="269631"/>
                </a:cubicBezTo>
                <a:cubicBezTo>
                  <a:pt x="859808" y="172664"/>
                  <a:pt x="816798" y="215367"/>
                  <a:pt x="1053071" y="246185"/>
                </a:cubicBezTo>
                <a:cubicBezTo>
                  <a:pt x="1067042" y="248007"/>
                  <a:pt x="1074424" y="266868"/>
                  <a:pt x="1088240" y="269631"/>
                </a:cubicBezTo>
                <a:cubicBezTo>
                  <a:pt x="1134381" y="278859"/>
                  <a:pt x="1182025" y="277446"/>
                  <a:pt x="1228917" y="281354"/>
                </a:cubicBezTo>
                <a:cubicBezTo>
                  <a:pt x="1225009" y="347785"/>
                  <a:pt x="1227573" y="414915"/>
                  <a:pt x="1217194" y="480646"/>
                </a:cubicBezTo>
                <a:cubicBezTo>
                  <a:pt x="1215470" y="491564"/>
                  <a:pt x="1199434" y="494614"/>
                  <a:pt x="1193747" y="504092"/>
                </a:cubicBezTo>
                <a:cubicBezTo>
                  <a:pt x="1186540" y="516103"/>
                  <a:pt x="1172490" y="577396"/>
                  <a:pt x="1170301" y="586154"/>
                </a:cubicBezTo>
                <a:cubicBezTo>
                  <a:pt x="1174209" y="609600"/>
                  <a:pt x="1173678" y="634236"/>
                  <a:pt x="1182024" y="656492"/>
                </a:cubicBezTo>
                <a:cubicBezTo>
                  <a:pt x="1185905" y="666841"/>
                  <a:pt x="1194663" y="677623"/>
                  <a:pt x="1205471" y="679939"/>
                </a:cubicBezTo>
                <a:cubicBezTo>
                  <a:pt x="1251481" y="689799"/>
                  <a:pt x="1299255" y="687754"/>
                  <a:pt x="1346147" y="691662"/>
                </a:cubicBezTo>
                <a:cubicBezTo>
                  <a:pt x="1357870" y="699477"/>
                  <a:pt x="1372515" y="704106"/>
                  <a:pt x="1381317" y="715108"/>
                </a:cubicBezTo>
                <a:cubicBezTo>
                  <a:pt x="1408258" y="748783"/>
                  <a:pt x="1385374" y="861132"/>
                  <a:pt x="1381317" y="867508"/>
                </a:cubicBezTo>
                <a:cubicBezTo>
                  <a:pt x="1368556" y="887562"/>
                  <a:pt x="1334424" y="875323"/>
                  <a:pt x="1310978" y="879231"/>
                </a:cubicBezTo>
                <a:cubicBezTo>
                  <a:pt x="1267993" y="875323"/>
                  <a:pt x="1223277" y="880201"/>
                  <a:pt x="1182024" y="867508"/>
                </a:cubicBezTo>
                <a:cubicBezTo>
                  <a:pt x="1168558" y="863365"/>
                  <a:pt x="1167379" y="843341"/>
                  <a:pt x="1158578" y="832339"/>
                </a:cubicBezTo>
                <a:cubicBezTo>
                  <a:pt x="1151673" y="823708"/>
                  <a:pt x="1142037" y="817523"/>
                  <a:pt x="1135132" y="808892"/>
                </a:cubicBezTo>
                <a:cubicBezTo>
                  <a:pt x="1126331" y="797890"/>
                  <a:pt x="1122688" y="782525"/>
                  <a:pt x="1111686" y="773723"/>
                </a:cubicBezTo>
                <a:cubicBezTo>
                  <a:pt x="1102037" y="766004"/>
                  <a:pt x="1088240" y="765908"/>
                  <a:pt x="1076517" y="762000"/>
                </a:cubicBezTo>
                <a:cubicBezTo>
                  <a:pt x="1039645" y="774290"/>
                  <a:pt x="1031267" y="771257"/>
                  <a:pt x="1006178" y="808892"/>
                </a:cubicBezTo>
                <a:cubicBezTo>
                  <a:pt x="960877" y="876844"/>
                  <a:pt x="1017378" y="828780"/>
                  <a:pt x="1029624" y="820615"/>
                </a:cubicBezTo>
                <a:lnTo>
                  <a:pt x="1146855" y="832339"/>
                </a:lnTo>
                <a:cubicBezTo>
                  <a:pt x="1168203" y="844792"/>
                  <a:pt x="1170301" y="902677"/>
                  <a:pt x="1170301" y="902677"/>
                </a:cubicBezTo>
                <a:cubicBezTo>
                  <a:pt x="1166393" y="941754"/>
                  <a:pt x="1173682" y="983657"/>
                  <a:pt x="1158578" y="1019908"/>
                </a:cubicBezTo>
                <a:cubicBezTo>
                  <a:pt x="1151857" y="1036039"/>
                  <a:pt x="1129128" y="1042264"/>
                  <a:pt x="1111686" y="1043354"/>
                </a:cubicBezTo>
                <a:cubicBezTo>
                  <a:pt x="1064723" y="1046289"/>
                  <a:pt x="1017901" y="1035539"/>
                  <a:pt x="971009" y="1031631"/>
                </a:cubicBezTo>
                <a:lnTo>
                  <a:pt x="912394" y="973015"/>
                </a:lnTo>
                <a:lnTo>
                  <a:pt x="888947" y="949569"/>
                </a:lnTo>
                <a:cubicBezTo>
                  <a:pt x="885039" y="937846"/>
                  <a:pt x="880619" y="926282"/>
                  <a:pt x="877224" y="914400"/>
                </a:cubicBezTo>
                <a:cubicBezTo>
                  <a:pt x="872798" y="898908"/>
                  <a:pt x="875566" y="880089"/>
                  <a:pt x="865501" y="867508"/>
                </a:cubicBezTo>
                <a:cubicBezTo>
                  <a:pt x="857782" y="857859"/>
                  <a:pt x="842320" y="858782"/>
                  <a:pt x="830332" y="855785"/>
                </a:cubicBezTo>
                <a:cubicBezTo>
                  <a:pt x="811002" y="850952"/>
                  <a:pt x="791255" y="847970"/>
                  <a:pt x="771717" y="844062"/>
                </a:cubicBezTo>
                <a:cubicBezTo>
                  <a:pt x="670927" y="776868"/>
                  <a:pt x="798447" y="857426"/>
                  <a:pt x="701378" y="808892"/>
                </a:cubicBezTo>
                <a:cubicBezTo>
                  <a:pt x="688776" y="802591"/>
                  <a:pt x="678811" y="791747"/>
                  <a:pt x="666209" y="785446"/>
                </a:cubicBezTo>
                <a:cubicBezTo>
                  <a:pt x="655156" y="779920"/>
                  <a:pt x="642093" y="779249"/>
                  <a:pt x="631040" y="773723"/>
                </a:cubicBezTo>
                <a:cubicBezTo>
                  <a:pt x="618438" y="767422"/>
                  <a:pt x="609063" y="755224"/>
                  <a:pt x="595871" y="750277"/>
                </a:cubicBezTo>
                <a:cubicBezTo>
                  <a:pt x="542365" y="730212"/>
                  <a:pt x="545475" y="748525"/>
                  <a:pt x="502086" y="726831"/>
                </a:cubicBezTo>
                <a:cubicBezTo>
                  <a:pt x="497143" y="724360"/>
                  <a:pt x="492317" y="736600"/>
                  <a:pt x="490363" y="738554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2"/>
          <p:cNvSpPr/>
          <p:nvPr/>
        </p:nvSpPr>
        <p:spPr>
          <a:xfrm>
            <a:off x="6195047" y="4717656"/>
            <a:ext cx="882484" cy="597171"/>
          </a:xfrm>
          <a:custGeom>
            <a:avLst/>
            <a:gdLst>
              <a:gd name="connsiteX0" fmla="*/ 610333 w 810621"/>
              <a:gd name="connsiteY0" fmla="*/ 311543 h 499112"/>
              <a:gd name="connsiteX1" fmla="*/ 610333 w 810621"/>
              <a:gd name="connsiteY1" fmla="*/ 311543 h 499112"/>
              <a:gd name="connsiteX2" fmla="*/ 516549 w 810621"/>
              <a:gd name="connsiteY2" fmla="*/ 346712 h 499112"/>
              <a:gd name="connsiteX3" fmla="*/ 493103 w 810621"/>
              <a:gd name="connsiteY3" fmla="*/ 381881 h 499112"/>
              <a:gd name="connsiteX4" fmla="*/ 340703 w 810621"/>
              <a:gd name="connsiteY4" fmla="*/ 370158 h 499112"/>
              <a:gd name="connsiteX5" fmla="*/ 317257 w 810621"/>
              <a:gd name="connsiteY5" fmla="*/ 475666 h 499112"/>
              <a:gd name="connsiteX6" fmla="*/ 293810 w 810621"/>
              <a:gd name="connsiteY6" fmla="*/ 499112 h 499112"/>
              <a:gd name="connsiteX7" fmla="*/ 211749 w 810621"/>
              <a:gd name="connsiteY7" fmla="*/ 487389 h 499112"/>
              <a:gd name="connsiteX8" fmla="*/ 188303 w 810621"/>
              <a:gd name="connsiteY8" fmla="*/ 428773 h 499112"/>
              <a:gd name="connsiteX9" fmla="*/ 164857 w 810621"/>
              <a:gd name="connsiteY9" fmla="*/ 393604 h 499112"/>
              <a:gd name="connsiteX10" fmla="*/ 211749 w 810621"/>
              <a:gd name="connsiteY10" fmla="*/ 346712 h 499112"/>
              <a:gd name="connsiteX11" fmla="*/ 223472 w 810621"/>
              <a:gd name="connsiteY11" fmla="*/ 311543 h 499112"/>
              <a:gd name="connsiteX12" fmla="*/ 71072 w 810621"/>
              <a:gd name="connsiteY12" fmla="*/ 276373 h 499112"/>
              <a:gd name="connsiteX13" fmla="*/ 24180 w 810621"/>
              <a:gd name="connsiteY13" fmla="*/ 252927 h 499112"/>
              <a:gd name="connsiteX14" fmla="*/ 733 w 810621"/>
              <a:gd name="connsiteY14" fmla="*/ 182589 h 499112"/>
              <a:gd name="connsiteX15" fmla="*/ 12457 w 810621"/>
              <a:gd name="connsiteY15" fmla="*/ 123973 h 499112"/>
              <a:gd name="connsiteX16" fmla="*/ 270364 w 810621"/>
              <a:gd name="connsiteY16" fmla="*/ 112250 h 499112"/>
              <a:gd name="connsiteX17" fmla="*/ 282087 w 810621"/>
              <a:gd name="connsiteY17" fmla="*/ 41912 h 499112"/>
              <a:gd name="connsiteX18" fmla="*/ 645503 w 810621"/>
              <a:gd name="connsiteY18" fmla="*/ 88804 h 499112"/>
              <a:gd name="connsiteX19" fmla="*/ 657226 w 810621"/>
              <a:gd name="connsiteY19" fmla="*/ 159143 h 499112"/>
              <a:gd name="connsiteX20" fmla="*/ 762733 w 810621"/>
              <a:gd name="connsiteY20" fmla="*/ 170866 h 499112"/>
              <a:gd name="connsiteX21" fmla="*/ 797903 w 810621"/>
              <a:gd name="connsiteY21" fmla="*/ 182589 h 499112"/>
              <a:gd name="connsiteX22" fmla="*/ 797903 w 810621"/>
              <a:gd name="connsiteY22" fmla="*/ 358435 h 499112"/>
              <a:gd name="connsiteX23" fmla="*/ 727564 w 810621"/>
              <a:gd name="connsiteY23" fmla="*/ 346712 h 499112"/>
              <a:gd name="connsiteX24" fmla="*/ 610333 w 810621"/>
              <a:gd name="connsiteY24" fmla="*/ 311543 h 49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10621" h="499112">
                <a:moveTo>
                  <a:pt x="610333" y="311543"/>
                </a:moveTo>
                <a:lnTo>
                  <a:pt x="610333" y="311543"/>
                </a:lnTo>
                <a:cubicBezTo>
                  <a:pt x="579072" y="323266"/>
                  <a:pt x="545178" y="329534"/>
                  <a:pt x="516549" y="346712"/>
                </a:cubicBezTo>
                <a:cubicBezTo>
                  <a:pt x="504468" y="353961"/>
                  <a:pt x="507069" y="380019"/>
                  <a:pt x="493103" y="381881"/>
                </a:cubicBezTo>
                <a:cubicBezTo>
                  <a:pt x="442600" y="388615"/>
                  <a:pt x="391503" y="374066"/>
                  <a:pt x="340703" y="370158"/>
                </a:cubicBezTo>
                <a:cubicBezTo>
                  <a:pt x="338336" y="384361"/>
                  <a:pt x="330577" y="453467"/>
                  <a:pt x="317257" y="475666"/>
                </a:cubicBezTo>
                <a:cubicBezTo>
                  <a:pt x="311570" y="485144"/>
                  <a:pt x="301626" y="491297"/>
                  <a:pt x="293810" y="499112"/>
                </a:cubicBezTo>
                <a:cubicBezTo>
                  <a:pt x="266456" y="495204"/>
                  <a:pt x="234740" y="502716"/>
                  <a:pt x="211749" y="487389"/>
                </a:cubicBezTo>
                <a:cubicBezTo>
                  <a:pt x="194240" y="475716"/>
                  <a:pt x="197714" y="447595"/>
                  <a:pt x="188303" y="428773"/>
                </a:cubicBezTo>
                <a:cubicBezTo>
                  <a:pt x="182002" y="416171"/>
                  <a:pt x="172672" y="405327"/>
                  <a:pt x="164857" y="393604"/>
                </a:cubicBezTo>
                <a:cubicBezTo>
                  <a:pt x="196118" y="299820"/>
                  <a:pt x="149226" y="409235"/>
                  <a:pt x="211749" y="346712"/>
                </a:cubicBezTo>
                <a:cubicBezTo>
                  <a:pt x="220487" y="337974"/>
                  <a:pt x="219564" y="323266"/>
                  <a:pt x="223472" y="311543"/>
                </a:cubicBezTo>
                <a:cubicBezTo>
                  <a:pt x="143731" y="258382"/>
                  <a:pt x="235480" y="311604"/>
                  <a:pt x="71072" y="276373"/>
                </a:cubicBezTo>
                <a:cubicBezTo>
                  <a:pt x="53984" y="272711"/>
                  <a:pt x="39811" y="260742"/>
                  <a:pt x="24180" y="252927"/>
                </a:cubicBezTo>
                <a:cubicBezTo>
                  <a:pt x="16364" y="229481"/>
                  <a:pt x="-4114" y="206823"/>
                  <a:pt x="733" y="182589"/>
                </a:cubicBezTo>
                <a:cubicBezTo>
                  <a:pt x="4641" y="163050"/>
                  <a:pt x="-6823" y="129003"/>
                  <a:pt x="12457" y="123973"/>
                </a:cubicBezTo>
                <a:cubicBezTo>
                  <a:pt x="95728" y="102250"/>
                  <a:pt x="184395" y="116158"/>
                  <a:pt x="270364" y="112250"/>
                </a:cubicBezTo>
                <a:cubicBezTo>
                  <a:pt x="274272" y="88804"/>
                  <a:pt x="258641" y="45820"/>
                  <a:pt x="282087" y="41912"/>
                </a:cubicBezTo>
                <a:cubicBezTo>
                  <a:pt x="593408" y="-9974"/>
                  <a:pt x="564469" y="-32748"/>
                  <a:pt x="645503" y="88804"/>
                </a:cubicBezTo>
                <a:cubicBezTo>
                  <a:pt x="649411" y="112250"/>
                  <a:pt x="637753" y="145512"/>
                  <a:pt x="657226" y="159143"/>
                </a:cubicBezTo>
                <a:cubicBezTo>
                  <a:pt x="686215" y="179435"/>
                  <a:pt x="727829" y="165049"/>
                  <a:pt x="762733" y="170866"/>
                </a:cubicBezTo>
                <a:cubicBezTo>
                  <a:pt x="774922" y="172898"/>
                  <a:pt x="786180" y="178681"/>
                  <a:pt x="797903" y="182589"/>
                </a:cubicBezTo>
                <a:cubicBezTo>
                  <a:pt x="800260" y="201445"/>
                  <a:pt x="825302" y="334950"/>
                  <a:pt x="797903" y="358435"/>
                </a:cubicBezTo>
                <a:cubicBezTo>
                  <a:pt x="779856" y="373904"/>
                  <a:pt x="751010" y="350620"/>
                  <a:pt x="727564" y="346712"/>
                </a:cubicBezTo>
                <a:cubicBezTo>
                  <a:pt x="684106" y="303254"/>
                  <a:pt x="629871" y="317404"/>
                  <a:pt x="610333" y="311543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3"/>
          <p:cNvSpPr/>
          <p:nvPr/>
        </p:nvSpPr>
        <p:spPr>
          <a:xfrm>
            <a:off x="9636369" y="4548554"/>
            <a:ext cx="726831" cy="527538"/>
          </a:xfrm>
          <a:custGeom>
            <a:avLst/>
            <a:gdLst>
              <a:gd name="connsiteX0" fmla="*/ 339969 w 726831"/>
              <a:gd name="connsiteY0" fmla="*/ 527538 h 527538"/>
              <a:gd name="connsiteX1" fmla="*/ 339969 w 726831"/>
              <a:gd name="connsiteY1" fmla="*/ 527538 h 527538"/>
              <a:gd name="connsiteX2" fmla="*/ 234462 w 726831"/>
              <a:gd name="connsiteY2" fmla="*/ 515815 h 527538"/>
              <a:gd name="connsiteX3" fmla="*/ 152400 w 726831"/>
              <a:gd name="connsiteY3" fmla="*/ 468923 h 527538"/>
              <a:gd name="connsiteX4" fmla="*/ 46893 w 726831"/>
              <a:gd name="connsiteY4" fmla="*/ 445477 h 527538"/>
              <a:gd name="connsiteX5" fmla="*/ 23446 w 726831"/>
              <a:gd name="connsiteY5" fmla="*/ 422031 h 527538"/>
              <a:gd name="connsiteX6" fmla="*/ 11723 w 726831"/>
              <a:gd name="connsiteY6" fmla="*/ 281354 h 527538"/>
              <a:gd name="connsiteX7" fmla="*/ 0 w 726831"/>
              <a:gd name="connsiteY7" fmla="*/ 246184 h 527538"/>
              <a:gd name="connsiteX8" fmla="*/ 11723 w 726831"/>
              <a:gd name="connsiteY8" fmla="*/ 211015 h 527538"/>
              <a:gd name="connsiteX9" fmla="*/ 23446 w 726831"/>
              <a:gd name="connsiteY9" fmla="*/ 128954 h 527538"/>
              <a:gd name="connsiteX10" fmla="*/ 82062 w 726831"/>
              <a:gd name="connsiteY10" fmla="*/ 70338 h 527538"/>
              <a:gd name="connsiteX11" fmla="*/ 117231 w 726831"/>
              <a:gd name="connsiteY11" fmla="*/ 58615 h 527538"/>
              <a:gd name="connsiteX12" fmla="*/ 140677 w 726831"/>
              <a:gd name="connsiteY12" fmla="*/ 23446 h 527538"/>
              <a:gd name="connsiteX13" fmla="*/ 187569 w 726831"/>
              <a:gd name="connsiteY13" fmla="*/ 11723 h 527538"/>
              <a:gd name="connsiteX14" fmla="*/ 222739 w 726831"/>
              <a:gd name="connsiteY14" fmla="*/ 0 h 527538"/>
              <a:gd name="connsiteX15" fmla="*/ 574431 w 726831"/>
              <a:gd name="connsiteY15" fmla="*/ 11723 h 527538"/>
              <a:gd name="connsiteX16" fmla="*/ 609600 w 726831"/>
              <a:gd name="connsiteY16" fmla="*/ 23446 h 527538"/>
              <a:gd name="connsiteX17" fmla="*/ 668216 w 726831"/>
              <a:gd name="connsiteY17" fmla="*/ 35169 h 527538"/>
              <a:gd name="connsiteX18" fmla="*/ 668216 w 726831"/>
              <a:gd name="connsiteY18" fmla="*/ 105508 h 527538"/>
              <a:gd name="connsiteX19" fmla="*/ 621323 w 726831"/>
              <a:gd name="connsiteY19" fmla="*/ 175846 h 527538"/>
              <a:gd name="connsiteX20" fmla="*/ 633046 w 726831"/>
              <a:gd name="connsiteY20" fmla="*/ 246184 h 527538"/>
              <a:gd name="connsiteX21" fmla="*/ 668216 w 726831"/>
              <a:gd name="connsiteY21" fmla="*/ 269631 h 527538"/>
              <a:gd name="connsiteX22" fmla="*/ 726831 w 726831"/>
              <a:gd name="connsiteY22" fmla="*/ 375138 h 527538"/>
              <a:gd name="connsiteX23" fmla="*/ 492369 w 726831"/>
              <a:gd name="connsiteY23" fmla="*/ 398584 h 527538"/>
              <a:gd name="connsiteX24" fmla="*/ 422031 w 726831"/>
              <a:gd name="connsiteY24" fmla="*/ 433754 h 527538"/>
              <a:gd name="connsiteX25" fmla="*/ 363416 w 726831"/>
              <a:gd name="connsiteY25" fmla="*/ 515815 h 527538"/>
              <a:gd name="connsiteX26" fmla="*/ 339969 w 726831"/>
              <a:gd name="connsiteY26" fmla="*/ 527538 h 52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6831" h="527538">
                <a:moveTo>
                  <a:pt x="339969" y="527538"/>
                </a:moveTo>
                <a:lnTo>
                  <a:pt x="339969" y="527538"/>
                </a:lnTo>
                <a:cubicBezTo>
                  <a:pt x="304800" y="523630"/>
                  <a:pt x="268941" y="523772"/>
                  <a:pt x="234462" y="515815"/>
                </a:cubicBezTo>
                <a:cubicBezTo>
                  <a:pt x="196290" y="507006"/>
                  <a:pt x="184919" y="485182"/>
                  <a:pt x="152400" y="468923"/>
                </a:cubicBezTo>
                <a:cubicBezTo>
                  <a:pt x="123541" y="454493"/>
                  <a:pt x="73908" y="449979"/>
                  <a:pt x="46893" y="445477"/>
                </a:cubicBezTo>
                <a:cubicBezTo>
                  <a:pt x="39077" y="437662"/>
                  <a:pt x="25762" y="432838"/>
                  <a:pt x="23446" y="422031"/>
                </a:cubicBezTo>
                <a:cubicBezTo>
                  <a:pt x="13586" y="376021"/>
                  <a:pt x="17942" y="327996"/>
                  <a:pt x="11723" y="281354"/>
                </a:cubicBezTo>
                <a:cubicBezTo>
                  <a:pt x="10090" y="269105"/>
                  <a:pt x="3908" y="257907"/>
                  <a:pt x="0" y="246184"/>
                </a:cubicBezTo>
                <a:cubicBezTo>
                  <a:pt x="3908" y="234461"/>
                  <a:pt x="9300" y="223132"/>
                  <a:pt x="11723" y="211015"/>
                </a:cubicBezTo>
                <a:cubicBezTo>
                  <a:pt x="17142" y="183920"/>
                  <a:pt x="15506" y="155420"/>
                  <a:pt x="23446" y="128954"/>
                </a:cubicBezTo>
                <a:cubicBezTo>
                  <a:pt x="31721" y="101370"/>
                  <a:pt x="58156" y="82291"/>
                  <a:pt x="82062" y="70338"/>
                </a:cubicBezTo>
                <a:cubicBezTo>
                  <a:pt x="93115" y="64812"/>
                  <a:pt x="105508" y="62523"/>
                  <a:pt x="117231" y="58615"/>
                </a:cubicBezTo>
                <a:cubicBezTo>
                  <a:pt x="125046" y="46892"/>
                  <a:pt x="128954" y="31261"/>
                  <a:pt x="140677" y="23446"/>
                </a:cubicBezTo>
                <a:cubicBezTo>
                  <a:pt x="154083" y="14509"/>
                  <a:pt x="172077" y="16149"/>
                  <a:pt x="187569" y="11723"/>
                </a:cubicBezTo>
                <a:cubicBezTo>
                  <a:pt x="199451" y="8328"/>
                  <a:pt x="211016" y="3908"/>
                  <a:pt x="222739" y="0"/>
                </a:cubicBezTo>
                <a:cubicBezTo>
                  <a:pt x="339970" y="3908"/>
                  <a:pt x="457350" y="4627"/>
                  <a:pt x="574431" y="11723"/>
                </a:cubicBezTo>
                <a:cubicBezTo>
                  <a:pt x="586765" y="12471"/>
                  <a:pt x="597612" y="20449"/>
                  <a:pt x="609600" y="23446"/>
                </a:cubicBezTo>
                <a:cubicBezTo>
                  <a:pt x="628931" y="28279"/>
                  <a:pt x="648677" y="31261"/>
                  <a:pt x="668216" y="35169"/>
                </a:cubicBezTo>
                <a:cubicBezTo>
                  <a:pt x="679939" y="70338"/>
                  <a:pt x="687755" y="70339"/>
                  <a:pt x="668216" y="105508"/>
                </a:cubicBezTo>
                <a:cubicBezTo>
                  <a:pt x="654531" y="130141"/>
                  <a:pt x="621323" y="175846"/>
                  <a:pt x="621323" y="175846"/>
                </a:cubicBezTo>
                <a:cubicBezTo>
                  <a:pt x="625231" y="199292"/>
                  <a:pt x="622416" y="224924"/>
                  <a:pt x="633046" y="246184"/>
                </a:cubicBezTo>
                <a:cubicBezTo>
                  <a:pt x="639347" y="258786"/>
                  <a:pt x="658938" y="259027"/>
                  <a:pt x="668216" y="269631"/>
                </a:cubicBezTo>
                <a:cubicBezTo>
                  <a:pt x="711627" y="319243"/>
                  <a:pt x="710730" y="326834"/>
                  <a:pt x="726831" y="375138"/>
                </a:cubicBezTo>
                <a:cubicBezTo>
                  <a:pt x="621595" y="410217"/>
                  <a:pt x="741348" y="373685"/>
                  <a:pt x="492369" y="398584"/>
                </a:cubicBezTo>
                <a:cubicBezTo>
                  <a:pt x="471183" y="400703"/>
                  <a:pt x="436300" y="419485"/>
                  <a:pt x="422031" y="433754"/>
                </a:cubicBezTo>
                <a:cubicBezTo>
                  <a:pt x="398259" y="457526"/>
                  <a:pt x="383385" y="489189"/>
                  <a:pt x="363416" y="515815"/>
                </a:cubicBezTo>
                <a:cubicBezTo>
                  <a:pt x="360100" y="520236"/>
                  <a:pt x="343877" y="525584"/>
                  <a:pt x="339969" y="527538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4"/>
          <p:cNvSpPr/>
          <p:nvPr/>
        </p:nvSpPr>
        <p:spPr>
          <a:xfrm>
            <a:off x="7491046" y="4501662"/>
            <a:ext cx="489647" cy="693428"/>
          </a:xfrm>
          <a:custGeom>
            <a:avLst/>
            <a:gdLst>
              <a:gd name="connsiteX0" fmla="*/ 480646 w 489647"/>
              <a:gd name="connsiteY0" fmla="*/ 269630 h 693428"/>
              <a:gd name="connsiteX1" fmla="*/ 480646 w 489647"/>
              <a:gd name="connsiteY1" fmla="*/ 269630 h 693428"/>
              <a:gd name="connsiteX2" fmla="*/ 351692 w 489647"/>
              <a:gd name="connsiteY2" fmla="*/ 328246 h 693428"/>
              <a:gd name="connsiteX3" fmla="*/ 328246 w 489647"/>
              <a:gd name="connsiteY3" fmla="*/ 363415 h 693428"/>
              <a:gd name="connsiteX4" fmla="*/ 293077 w 489647"/>
              <a:gd name="connsiteY4" fmla="*/ 375138 h 693428"/>
              <a:gd name="connsiteX5" fmla="*/ 199292 w 489647"/>
              <a:gd name="connsiteY5" fmla="*/ 386861 h 693428"/>
              <a:gd name="connsiteX6" fmla="*/ 175846 w 489647"/>
              <a:gd name="connsiteY6" fmla="*/ 433753 h 693428"/>
              <a:gd name="connsiteX7" fmla="*/ 199292 w 489647"/>
              <a:gd name="connsiteY7" fmla="*/ 468923 h 693428"/>
              <a:gd name="connsiteX8" fmla="*/ 211016 w 489647"/>
              <a:gd name="connsiteY8" fmla="*/ 504092 h 693428"/>
              <a:gd name="connsiteX9" fmla="*/ 222739 w 489647"/>
              <a:gd name="connsiteY9" fmla="*/ 574430 h 693428"/>
              <a:gd name="connsiteX10" fmla="*/ 328246 w 489647"/>
              <a:gd name="connsiteY10" fmla="*/ 550984 h 693428"/>
              <a:gd name="connsiteX11" fmla="*/ 363416 w 489647"/>
              <a:gd name="connsiteY11" fmla="*/ 562707 h 693428"/>
              <a:gd name="connsiteX12" fmla="*/ 363416 w 489647"/>
              <a:gd name="connsiteY12" fmla="*/ 691661 h 693428"/>
              <a:gd name="connsiteX13" fmla="*/ 105508 w 489647"/>
              <a:gd name="connsiteY13" fmla="*/ 656492 h 693428"/>
              <a:gd name="connsiteX14" fmla="*/ 82062 w 489647"/>
              <a:gd name="connsiteY14" fmla="*/ 621323 h 693428"/>
              <a:gd name="connsiteX15" fmla="*/ 70339 w 489647"/>
              <a:gd name="connsiteY15" fmla="*/ 410307 h 693428"/>
              <a:gd name="connsiteX16" fmla="*/ 23446 w 489647"/>
              <a:gd name="connsiteY16" fmla="*/ 386861 h 693428"/>
              <a:gd name="connsiteX17" fmla="*/ 0 w 489647"/>
              <a:gd name="connsiteY17" fmla="*/ 351692 h 693428"/>
              <a:gd name="connsiteX18" fmla="*/ 23446 w 489647"/>
              <a:gd name="connsiteY18" fmla="*/ 269630 h 693428"/>
              <a:gd name="connsiteX19" fmla="*/ 35169 w 489647"/>
              <a:gd name="connsiteY19" fmla="*/ 234461 h 693428"/>
              <a:gd name="connsiteX20" fmla="*/ 58616 w 489647"/>
              <a:gd name="connsiteY20" fmla="*/ 234461 h 693428"/>
              <a:gd name="connsiteX21" fmla="*/ 70339 w 489647"/>
              <a:gd name="connsiteY21" fmla="*/ 234461 h 693428"/>
              <a:gd name="connsiteX22" fmla="*/ 152400 w 489647"/>
              <a:gd name="connsiteY22" fmla="*/ 164123 h 693428"/>
              <a:gd name="connsiteX23" fmla="*/ 128954 w 489647"/>
              <a:gd name="connsiteY23" fmla="*/ 140676 h 693428"/>
              <a:gd name="connsiteX24" fmla="*/ 175846 w 489647"/>
              <a:gd name="connsiteY24" fmla="*/ 70338 h 693428"/>
              <a:gd name="connsiteX25" fmla="*/ 187569 w 489647"/>
              <a:gd name="connsiteY25" fmla="*/ 35169 h 693428"/>
              <a:gd name="connsiteX26" fmla="*/ 246185 w 489647"/>
              <a:gd name="connsiteY26" fmla="*/ 0 h 693428"/>
              <a:gd name="connsiteX27" fmla="*/ 457200 w 489647"/>
              <a:gd name="connsiteY27" fmla="*/ 58615 h 693428"/>
              <a:gd name="connsiteX28" fmla="*/ 480646 w 489647"/>
              <a:gd name="connsiteY28" fmla="*/ 93784 h 693428"/>
              <a:gd name="connsiteX29" fmla="*/ 480646 w 489647"/>
              <a:gd name="connsiteY29" fmla="*/ 269630 h 69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9647" h="693428">
                <a:moveTo>
                  <a:pt x="480646" y="269630"/>
                </a:moveTo>
                <a:lnTo>
                  <a:pt x="480646" y="269630"/>
                </a:lnTo>
                <a:cubicBezTo>
                  <a:pt x="453230" y="279911"/>
                  <a:pt x="381067" y="298871"/>
                  <a:pt x="351692" y="328246"/>
                </a:cubicBezTo>
                <a:cubicBezTo>
                  <a:pt x="341729" y="338209"/>
                  <a:pt x="339248" y="354613"/>
                  <a:pt x="328246" y="363415"/>
                </a:cubicBezTo>
                <a:cubicBezTo>
                  <a:pt x="318597" y="371134"/>
                  <a:pt x="305235" y="372928"/>
                  <a:pt x="293077" y="375138"/>
                </a:cubicBezTo>
                <a:cubicBezTo>
                  <a:pt x="262080" y="380774"/>
                  <a:pt x="230554" y="382953"/>
                  <a:pt x="199292" y="386861"/>
                </a:cubicBezTo>
                <a:cubicBezTo>
                  <a:pt x="191477" y="402492"/>
                  <a:pt x="175846" y="416277"/>
                  <a:pt x="175846" y="433753"/>
                </a:cubicBezTo>
                <a:cubicBezTo>
                  <a:pt x="175846" y="447843"/>
                  <a:pt x="192991" y="456321"/>
                  <a:pt x="199292" y="468923"/>
                </a:cubicBezTo>
                <a:cubicBezTo>
                  <a:pt x="204818" y="479976"/>
                  <a:pt x="207108" y="492369"/>
                  <a:pt x="211016" y="504092"/>
                </a:cubicBezTo>
                <a:cubicBezTo>
                  <a:pt x="214924" y="527538"/>
                  <a:pt x="203397" y="560614"/>
                  <a:pt x="222739" y="574430"/>
                </a:cubicBezTo>
                <a:cubicBezTo>
                  <a:pt x="235868" y="583808"/>
                  <a:pt x="306606" y="558197"/>
                  <a:pt x="328246" y="550984"/>
                </a:cubicBezTo>
                <a:cubicBezTo>
                  <a:pt x="339969" y="554892"/>
                  <a:pt x="356561" y="552425"/>
                  <a:pt x="363416" y="562707"/>
                </a:cubicBezTo>
                <a:cubicBezTo>
                  <a:pt x="387447" y="598753"/>
                  <a:pt x="369293" y="656397"/>
                  <a:pt x="363416" y="691661"/>
                </a:cubicBezTo>
                <a:cubicBezTo>
                  <a:pt x="324822" y="689517"/>
                  <a:pt x="168309" y="708826"/>
                  <a:pt x="105508" y="656492"/>
                </a:cubicBezTo>
                <a:cubicBezTo>
                  <a:pt x="94684" y="647472"/>
                  <a:pt x="89877" y="633046"/>
                  <a:pt x="82062" y="621323"/>
                </a:cubicBezTo>
                <a:cubicBezTo>
                  <a:pt x="78154" y="550984"/>
                  <a:pt x="87425" y="478651"/>
                  <a:pt x="70339" y="410307"/>
                </a:cubicBezTo>
                <a:cubicBezTo>
                  <a:pt x="66100" y="393353"/>
                  <a:pt x="36871" y="398049"/>
                  <a:pt x="23446" y="386861"/>
                </a:cubicBezTo>
                <a:cubicBezTo>
                  <a:pt x="12622" y="377841"/>
                  <a:pt x="7815" y="363415"/>
                  <a:pt x="0" y="351692"/>
                </a:cubicBezTo>
                <a:cubicBezTo>
                  <a:pt x="7815" y="324338"/>
                  <a:pt x="15271" y="296879"/>
                  <a:pt x="23446" y="269630"/>
                </a:cubicBezTo>
                <a:cubicBezTo>
                  <a:pt x="26997" y="257794"/>
                  <a:pt x="26431" y="243199"/>
                  <a:pt x="35169" y="234461"/>
                </a:cubicBezTo>
                <a:cubicBezTo>
                  <a:pt x="40696" y="228935"/>
                  <a:pt x="50800" y="234461"/>
                  <a:pt x="58616" y="234461"/>
                </a:cubicBezTo>
                <a:lnTo>
                  <a:pt x="70339" y="234461"/>
                </a:lnTo>
                <a:cubicBezTo>
                  <a:pt x="136381" y="209695"/>
                  <a:pt x="189231" y="225509"/>
                  <a:pt x="152400" y="164123"/>
                </a:cubicBezTo>
                <a:cubicBezTo>
                  <a:pt x="146713" y="154645"/>
                  <a:pt x="136769" y="148492"/>
                  <a:pt x="128954" y="140676"/>
                </a:cubicBezTo>
                <a:cubicBezTo>
                  <a:pt x="156828" y="57053"/>
                  <a:pt x="117304" y="158152"/>
                  <a:pt x="175846" y="70338"/>
                </a:cubicBezTo>
                <a:cubicBezTo>
                  <a:pt x="182701" y="60056"/>
                  <a:pt x="181211" y="45765"/>
                  <a:pt x="187569" y="35169"/>
                </a:cubicBezTo>
                <a:cubicBezTo>
                  <a:pt x="203661" y="8350"/>
                  <a:pt x="218522" y="9221"/>
                  <a:pt x="246185" y="0"/>
                </a:cubicBezTo>
                <a:cubicBezTo>
                  <a:pt x="386979" y="18772"/>
                  <a:pt x="394651" y="-16444"/>
                  <a:pt x="457200" y="58615"/>
                </a:cubicBezTo>
                <a:cubicBezTo>
                  <a:pt x="466220" y="69439"/>
                  <a:pt x="472831" y="82061"/>
                  <a:pt x="480646" y="93784"/>
                </a:cubicBezTo>
                <a:cubicBezTo>
                  <a:pt x="500899" y="174795"/>
                  <a:pt x="480646" y="240322"/>
                  <a:pt x="480646" y="269630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5"/>
          <p:cNvSpPr/>
          <p:nvPr/>
        </p:nvSpPr>
        <p:spPr>
          <a:xfrm rot="1062336">
            <a:off x="6825157" y="2441576"/>
            <a:ext cx="523659" cy="437772"/>
          </a:xfrm>
          <a:prstGeom prst="ellipse">
            <a:avLst/>
          </a:pr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6"/>
          <p:cNvSpPr/>
          <p:nvPr/>
        </p:nvSpPr>
        <p:spPr>
          <a:xfrm>
            <a:off x="7440945" y="1484313"/>
            <a:ext cx="708427" cy="707902"/>
          </a:xfrm>
          <a:prstGeom prst="rect">
            <a:avLst/>
          </a:pr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7"/>
          <p:cNvSpPr/>
          <p:nvPr/>
        </p:nvSpPr>
        <p:spPr>
          <a:xfrm>
            <a:off x="9987957" y="1510368"/>
            <a:ext cx="281458" cy="986647"/>
          </a:xfrm>
          <a:custGeom>
            <a:avLst/>
            <a:gdLst>
              <a:gd name="connsiteX0" fmla="*/ 211120 w 281458"/>
              <a:gd name="connsiteY0" fmla="*/ 365324 h 986647"/>
              <a:gd name="connsiteX1" fmla="*/ 211120 w 281458"/>
              <a:gd name="connsiteY1" fmla="*/ 365324 h 986647"/>
              <a:gd name="connsiteX2" fmla="*/ 222843 w 281458"/>
              <a:gd name="connsiteY2" fmla="*/ 599786 h 986647"/>
              <a:gd name="connsiteX3" fmla="*/ 234566 w 281458"/>
              <a:gd name="connsiteY3" fmla="*/ 634955 h 986647"/>
              <a:gd name="connsiteX4" fmla="*/ 258012 w 281458"/>
              <a:gd name="connsiteY4" fmla="*/ 717017 h 986647"/>
              <a:gd name="connsiteX5" fmla="*/ 269735 w 281458"/>
              <a:gd name="connsiteY5" fmla="*/ 810801 h 986647"/>
              <a:gd name="connsiteX6" fmla="*/ 281458 w 281458"/>
              <a:gd name="connsiteY6" fmla="*/ 845970 h 986647"/>
              <a:gd name="connsiteX7" fmla="*/ 269735 w 281458"/>
              <a:gd name="connsiteY7" fmla="*/ 986647 h 986647"/>
              <a:gd name="connsiteX8" fmla="*/ 187674 w 281458"/>
              <a:gd name="connsiteY8" fmla="*/ 974924 h 986647"/>
              <a:gd name="connsiteX9" fmla="*/ 152505 w 281458"/>
              <a:gd name="connsiteY9" fmla="*/ 963201 h 986647"/>
              <a:gd name="connsiteX10" fmla="*/ 129058 w 281458"/>
              <a:gd name="connsiteY10" fmla="*/ 928032 h 986647"/>
              <a:gd name="connsiteX11" fmla="*/ 152505 w 281458"/>
              <a:gd name="connsiteY11" fmla="*/ 904586 h 986647"/>
              <a:gd name="connsiteX12" fmla="*/ 93889 w 281458"/>
              <a:gd name="connsiteY12" fmla="*/ 740463 h 986647"/>
              <a:gd name="connsiteX13" fmla="*/ 70443 w 281458"/>
              <a:gd name="connsiteY13" fmla="*/ 670124 h 986647"/>
              <a:gd name="connsiteX14" fmla="*/ 46997 w 281458"/>
              <a:gd name="connsiteY14" fmla="*/ 623232 h 986647"/>
              <a:gd name="connsiteX15" fmla="*/ 23551 w 281458"/>
              <a:gd name="connsiteY15" fmla="*/ 552894 h 986647"/>
              <a:gd name="connsiteX16" fmla="*/ 11828 w 281458"/>
              <a:gd name="connsiteY16" fmla="*/ 459109 h 986647"/>
              <a:gd name="connsiteX17" fmla="*/ 105 w 281458"/>
              <a:gd name="connsiteY17" fmla="*/ 423940 h 986647"/>
              <a:gd name="connsiteX18" fmla="*/ 11828 w 281458"/>
              <a:gd name="connsiteY18" fmla="*/ 142586 h 986647"/>
              <a:gd name="connsiteX19" fmla="*/ 46997 w 281458"/>
              <a:gd name="connsiteY19" fmla="*/ 107417 h 986647"/>
              <a:gd name="connsiteX20" fmla="*/ 58720 w 281458"/>
              <a:gd name="connsiteY20" fmla="*/ 37078 h 986647"/>
              <a:gd name="connsiteX21" fmla="*/ 70443 w 281458"/>
              <a:gd name="connsiteY21" fmla="*/ 1909 h 986647"/>
              <a:gd name="connsiteX22" fmla="*/ 211120 w 281458"/>
              <a:gd name="connsiteY22" fmla="*/ 13632 h 986647"/>
              <a:gd name="connsiteX23" fmla="*/ 211120 w 281458"/>
              <a:gd name="connsiteY23" fmla="*/ 365324 h 98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1458" h="986647">
                <a:moveTo>
                  <a:pt x="211120" y="365324"/>
                </a:moveTo>
                <a:lnTo>
                  <a:pt x="211120" y="365324"/>
                </a:lnTo>
                <a:cubicBezTo>
                  <a:pt x="215028" y="443478"/>
                  <a:pt x="216064" y="521829"/>
                  <a:pt x="222843" y="599786"/>
                </a:cubicBezTo>
                <a:cubicBezTo>
                  <a:pt x="223913" y="612097"/>
                  <a:pt x="231171" y="623073"/>
                  <a:pt x="234566" y="634955"/>
                </a:cubicBezTo>
                <a:cubicBezTo>
                  <a:pt x="264009" y="738005"/>
                  <a:pt x="229902" y="632685"/>
                  <a:pt x="258012" y="717017"/>
                </a:cubicBezTo>
                <a:cubicBezTo>
                  <a:pt x="261920" y="748278"/>
                  <a:pt x="264099" y="779805"/>
                  <a:pt x="269735" y="810801"/>
                </a:cubicBezTo>
                <a:cubicBezTo>
                  <a:pt x="271946" y="822959"/>
                  <a:pt x="281458" y="833613"/>
                  <a:pt x="281458" y="845970"/>
                </a:cubicBezTo>
                <a:cubicBezTo>
                  <a:pt x="281458" y="893025"/>
                  <a:pt x="273643" y="939755"/>
                  <a:pt x="269735" y="986647"/>
                </a:cubicBezTo>
                <a:cubicBezTo>
                  <a:pt x="242381" y="982739"/>
                  <a:pt x="214769" y="980343"/>
                  <a:pt x="187674" y="974924"/>
                </a:cubicBezTo>
                <a:cubicBezTo>
                  <a:pt x="175557" y="972501"/>
                  <a:pt x="162154" y="970920"/>
                  <a:pt x="152505" y="963201"/>
                </a:cubicBezTo>
                <a:cubicBezTo>
                  <a:pt x="141503" y="954399"/>
                  <a:pt x="136874" y="939755"/>
                  <a:pt x="129058" y="928032"/>
                </a:cubicBezTo>
                <a:cubicBezTo>
                  <a:pt x="136874" y="920217"/>
                  <a:pt x="151405" y="915584"/>
                  <a:pt x="152505" y="904586"/>
                </a:cubicBezTo>
                <a:cubicBezTo>
                  <a:pt x="166662" y="763017"/>
                  <a:pt x="131982" y="854745"/>
                  <a:pt x="93889" y="740463"/>
                </a:cubicBezTo>
                <a:cubicBezTo>
                  <a:pt x="86074" y="717017"/>
                  <a:pt x="81496" y="692229"/>
                  <a:pt x="70443" y="670124"/>
                </a:cubicBezTo>
                <a:cubicBezTo>
                  <a:pt x="62628" y="654493"/>
                  <a:pt x="53487" y="639458"/>
                  <a:pt x="46997" y="623232"/>
                </a:cubicBezTo>
                <a:cubicBezTo>
                  <a:pt x="37818" y="600285"/>
                  <a:pt x="23551" y="552894"/>
                  <a:pt x="23551" y="552894"/>
                </a:cubicBezTo>
                <a:cubicBezTo>
                  <a:pt x="19643" y="521632"/>
                  <a:pt x="17464" y="490106"/>
                  <a:pt x="11828" y="459109"/>
                </a:cubicBezTo>
                <a:cubicBezTo>
                  <a:pt x="9618" y="446951"/>
                  <a:pt x="105" y="436297"/>
                  <a:pt x="105" y="423940"/>
                </a:cubicBezTo>
                <a:cubicBezTo>
                  <a:pt x="105" y="330074"/>
                  <a:pt x="-1928" y="235439"/>
                  <a:pt x="11828" y="142586"/>
                </a:cubicBezTo>
                <a:cubicBezTo>
                  <a:pt x="14258" y="126186"/>
                  <a:pt x="35274" y="119140"/>
                  <a:pt x="46997" y="107417"/>
                </a:cubicBezTo>
                <a:cubicBezTo>
                  <a:pt x="50905" y="83971"/>
                  <a:pt x="53564" y="60282"/>
                  <a:pt x="58720" y="37078"/>
                </a:cubicBezTo>
                <a:cubicBezTo>
                  <a:pt x="61401" y="25015"/>
                  <a:pt x="58230" y="3788"/>
                  <a:pt x="70443" y="1909"/>
                </a:cubicBezTo>
                <a:cubicBezTo>
                  <a:pt x="116951" y="-5246"/>
                  <a:pt x="164228" y="9724"/>
                  <a:pt x="211120" y="13632"/>
                </a:cubicBezTo>
                <a:cubicBezTo>
                  <a:pt x="281750" y="154893"/>
                  <a:pt x="211120" y="306709"/>
                  <a:pt x="211120" y="365324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"/>
          <p:cNvSpPr/>
          <p:nvPr/>
        </p:nvSpPr>
        <p:spPr>
          <a:xfrm rot="1461707">
            <a:off x="10748454" y="2923381"/>
            <a:ext cx="442905" cy="201492"/>
          </a:xfrm>
          <a:prstGeom prst="ellipse">
            <a:avLst/>
          </a:pr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9"/>
          <p:cNvSpPr/>
          <p:nvPr/>
        </p:nvSpPr>
        <p:spPr>
          <a:xfrm>
            <a:off x="11734800" y="2403231"/>
            <a:ext cx="211015" cy="355710"/>
          </a:xfrm>
          <a:prstGeom prst="rect">
            <a:avLst/>
          </a:pr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10"/>
          <p:cNvSpPr/>
          <p:nvPr/>
        </p:nvSpPr>
        <p:spPr>
          <a:xfrm>
            <a:off x="7732241" y="2508738"/>
            <a:ext cx="1194890" cy="1080954"/>
          </a:xfrm>
          <a:custGeom>
            <a:avLst/>
            <a:gdLst>
              <a:gd name="connsiteX0" fmla="*/ 532528 w 1194890"/>
              <a:gd name="connsiteY0" fmla="*/ 1008185 h 1080954"/>
              <a:gd name="connsiteX1" fmla="*/ 532528 w 1194890"/>
              <a:gd name="connsiteY1" fmla="*/ 1008185 h 1080954"/>
              <a:gd name="connsiteX2" fmla="*/ 427021 w 1194890"/>
              <a:gd name="connsiteY2" fmla="*/ 984739 h 1080954"/>
              <a:gd name="connsiteX3" fmla="*/ 309790 w 1194890"/>
              <a:gd name="connsiteY3" fmla="*/ 961293 h 1080954"/>
              <a:gd name="connsiteX4" fmla="*/ 262897 w 1194890"/>
              <a:gd name="connsiteY4" fmla="*/ 973016 h 1080954"/>
              <a:gd name="connsiteX5" fmla="*/ 251174 w 1194890"/>
              <a:gd name="connsiteY5" fmla="*/ 1055077 h 1080954"/>
              <a:gd name="connsiteX6" fmla="*/ 227728 w 1194890"/>
              <a:gd name="connsiteY6" fmla="*/ 1078524 h 1080954"/>
              <a:gd name="connsiteX7" fmla="*/ 51882 w 1194890"/>
              <a:gd name="connsiteY7" fmla="*/ 1031631 h 1080954"/>
              <a:gd name="connsiteX8" fmla="*/ 40159 w 1194890"/>
              <a:gd name="connsiteY8" fmla="*/ 984739 h 1080954"/>
              <a:gd name="connsiteX9" fmla="*/ 51882 w 1194890"/>
              <a:gd name="connsiteY9" fmla="*/ 937847 h 1080954"/>
              <a:gd name="connsiteX10" fmla="*/ 4990 w 1194890"/>
              <a:gd name="connsiteY10" fmla="*/ 855785 h 1080954"/>
              <a:gd name="connsiteX11" fmla="*/ 16713 w 1194890"/>
              <a:gd name="connsiteY11" fmla="*/ 726831 h 1080954"/>
              <a:gd name="connsiteX12" fmla="*/ 133944 w 1194890"/>
              <a:gd name="connsiteY12" fmla="*/ 679939 h 1080954"/>
              <a:gd name="connsiteX13" fmla="*/ 122221 w 1194890"/>
              <a:gd name="connsiteY13" fmla="*/ 644770 h 1080954"/>
              <a:gd name="connsiteX14" fmla="*/ 133944 w 1194890"/>
              <a:gd name="connsiteY14" fmla="*/ 597877 h 1080954"/>
              <a:gd name="connsiteX15" fmla="*/ 169113 w 1194890"/>
              <a:gd name="connsiteY15" fmla="*/ 574431 h 1080954"/>
              <a:gd name="connsiteX16" fmla="*/ 192559 w 1194890"/>
              <a:gd name="connsiteY16" fmla="*/ 504093 h 1080954"/>
              <a:gd name="connsiteX17" fmla="*/ 204282 w 1194890"/>
              <a:gd name="connsiteY17" fmla="*/ 386862 h 1080954"/>
              <a:gd name="connsiteX18" fmla="*/ 227728 w 1194890"/>
              <a:gd name="connsiteY18" fmla="*/ 351693 h 1080954"/>
              <a:gd name="connsiteX19" fmla="*/ 216005 w 1194890"/>
              <a:gd name="connsiteY19" fmla="*/ 211016 h 1080954"/>
              <a:gd name="connsiteX20" fmla="*/ 227728 w 1194890"/>
              <a:gd name="connsiteY20" fmla="*/ 152400 h 1080954"/>
              <a:gd name="connsiteX21" fmla="*/ 239451 w 1194890"/>
              <a:gd name="connsiteY21" fmla="*/ 117231 h 1080954"/>
              <a:gd name="connsiteX22" fmla="*/ 251174 w 1194890"/>
              <a:gd name="connsiteY22" fmla="*/ 46893 h 1080954"/>
              <a:gd name="connsiteX23" fmla="*/ 262897 w 1194890"/>
              <a:gd name="connsiteY23" fmla="*/ 0 h 1080954"/>
              <a:gd name="connsiteX24" fmla="*/ 333236 w 1194890"/>
              <a:gd name="connsiteY24" fmla="*/ 11724 h 1080954"/>
              <a:gd name="connsiteX25" fmla="*/ 368405 w 1194890"/>
              <a:gd name="connsiteY25" fmla="*/ 117231 h 1080954"/>
              <a:gd name="connsiteX26" fmla="*/ 509082 w 1194890"/>
              <a:gd name="connsiteY26" fmla="*/ 152400 h 1080954"/>
              <a:gd name="connsiteX27" fmla="*/ 555974 w 1194890"/>
              <a:gd name="connsiteY27" fmla="*/ 175847 h 1080954"/>
              <a:gd name="connsiteX28" fmla="*/ 567697 w 1194890"/>
              <a:gd name="connsiteY28" fmla="*/ 140677 h 1080954"/>
              <a:gd name="connsiteX29" fmla="*/ 591144 w 1194890"/>
              <a:gd name="connsiteY29" fmla="*/ 105508 h 1080954"/>
              <a:gd name="connsiteX30" fmla="*/ 638036 w 1194890"/>
              <a:gd name="connsiteY30" fmla="*/ 82062 h 1080954"/>
              <a:gd name="connsiteX31" fmla="*/ 673205 w 1194890"/>
              <a:gd name="connsiteY31" fmla="*/ 58616 h 1080954"/>
              <a:gd name="connsiteX32" fmla="*/ 731821 w 1194890"/>
              <a:gd name="connsiteY32" fmla="*/ 105508 h 1080954"/>
              <a:gd name="connsiteX33" fmla="*/ 743544 w 1194890"/>
              <a:gd name="connsiteY33" fmla="*/ 140677 h 1080954"/>
              <a:gd name="connsiteX34" fmla="*/ 731821 w 1194890"/>
              <a:gd name="connsiteY34" fmla="*/ 257908 h 1080954"/>
              <a:gd name="connsiteX35" fmla="*/ 720097 w 1194890"/>
              <a:gd name="connsiteY35" fmla="*/ 293077 h 1080954"/>
              <a:gd name="connsiteX36" fmla="*/ 743544 w 1194890"/>
              <a:gd name="connsiteY36" fmla="*/ 316524 h 1080954"/>
              <a:gd name="connsiteX37" fmla="*/ 813882 w 1194890"/>
              <a:gd name="connsiteY37" fmla="*/ 351693 h 1080954"/>
              <a:gd name="connsiteX38" fmla="*/ 860774 w 1194890"/>
              <a:gd name="connsiteY38" fmla="*/ 422031 h 1080954"/>
              <a:gd name="connsiteX39" fmla="*/ 884221 w 1194890"/>
              <a:gd name="connsiteY39" fmla="*/ 504093 h 1080954"/>
              <a:gd name="connsiteX40" fmla="*/ 884221 w 1194890"/>
              <a:gd name="connsiteY40" fmla="*/ 703385 h 1080954"/>
              <a:gd name="connsiteX41" fmla="*/ 942836 w 1194890"/>
              <a:gd name="connsiteY41" fmla="*/ 715108 h 1080954"/>
              <a:gd name="connsiteX42" fmla="*/ 954559 w 1194890"/>
              <a:gd name="connsiteY42" fmla="*/ 820616 h 1080954"/>
              <a:gd name="connsiteX43" fmla="*/ 989728 w 1194890"/>
              <a:gd name="connsiteY43" fmla="*/ 808893 h 1080954"/>
              <a:gd name="connsiteX44" fmla="*/ 1013174 w 1194890"/>
              <a:gd name="connsiteY44" fmla="*/ 773724 h 1080954"/>
              <a:gd name="connsiteX45" fmla="*/ 1001451 w 1194890"/>
              <a:gd name="connsiteY45" fmla="*/ 621324 h 1080954"/>
              <a:gd name="connsiteX46" fmla="*/ 954559 w 1194890"/>
              <a:gd name="connsiteY46" fmla="*/ 550985 h 1080954"/>
              <a:gd name="connsiteX47" fmla="*/ 966282 w 1194890"/>
              <a:gd name="connsiteY47" fmla="*/ 375139 h 1080954"/>
              <a:gd name="connsiteX48" fmla="*/ 978005 w 1194890"/>
              <a:gd name="connsiteY48" fmla="*/ 339970 h 1080954"/>
              <a:gd name="connsiteX49" fmla="*/ 989728 w 1194890"/>
              <a:gd name="connsiteY49" fmla="*/ 257908 h 1080954"/>
              <a:gd name="connsiteX50" fmla="*/ 1060067 w 1194890"/>
              <a:gd name="connsiteY50" fmla="*/ 222739 h 1080954"/>
              <a:gd name="connsiteX51" fmla="*/ 1095236 w 1194890"/>
              <a:gd name="connsiteY51" fmla="*/ 879231 h 1080954"/>
              <a:gd name="connsiteX52" fmla="*/ 1060067 w 1194890"/>
              <a:gd name="connsiteY52" fmla="*/ 902677 h 1080954"/>
              <a:gd name="connsiteX53" fmla="*/ 895944 w 1194890"/>
              <a:gd name="connsiteY53" fmla="*/ 937847 h 1080954"/>
              <a:gd name="connsiteX54" fmla="*/ 931113 w 1194890"/>
              <a:gd name="connsiteY54" fmla="*/ 1078524 h 1080954"/>
              <a:gd name="connsiteX55" fmla="*/ 755267 w 1194890"/>
              <a:gd name="connsiteY55" fmla="*/ 1066800 h 1080954"/>
              <a:gd name="connsiteX56" fmla="*/ 720097 w 1194890"/>
              <a:gd name="connsiteY56" fmla="*/ 996462 h 1080954"/>
              <a:gd name="connsiteX57" fmla="*/ 684928 w 1194890"/>
              <a:gd name="connsiteY57" fmla="*/ 984739 h 1080954"/>
              <a:gd name="connsiteX58" fmla="*/ 532528 w 1194890"/>
              <a:gd name="connsiteY58" fmla="*/ 1008185 h 108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94890" h="1080954">
                <a:moveTo>
                  <a:pt x="532528" y="1008185"/>
                </a:moveTo>
                <a:lnTo>
                  <a:pt x="532528" y="1008185"/>
                </a:lnTo>
                <a:cubicBezTo>
                  <a:pt x="497359" y="1000370"/>
                  <a:pt x="462431" y="991378"/>
                  <a:pt x="427021" y="984739"/>
                </a:cubicBezTo>
                <a:cubicBezTo>
                  <a:pt x="303860" y="961646"/>
                  <a:pt x="384082" y="986057"/>
                  <a:pt x="309790" y="961293"/>
                </a:cubicBezTo>
                <a:cubicBezTo>
                  <a:pt x="294159" y="965201"/>
                  <a:pt x="271436" y="959353"/>
                  <a:pt x="262897" y="973016"/>
                </a:cubicBezTo>
                <a:cubicBezTo>
                  <a:pt x="248252" y="996447"/>
                  <a:pt x="259912" y="1028864"/>
                  <a:pt x="251174" y="1055077"/>
                </a:cubicBezTo>
                <a:cubicBezTo>
                  <a:pt x="247679" y="1065563"/>
                  <a:pt x="235543" y="1070708"/>
                  <a:pt x="227728" y="1078524"/>
                </a:cubicBezTo>
                <a:cubicBezTo>
                  <a:pt x="130338" y="1071032"/>
                  <a:pt x="84493" y="1107724"/>
                  <a:pt x="51882" y="1031631"/>
                </a:cubicBezTo>
                <a:cubicBezTo>
                  <a:pt x="45535" y="1016822"/>
                  <a:pt x="44067" y="1000370"/>
                  <a:pt x="40159" y="984739"/>
                </a:cubicBezTo>
                <a:cubicBezTo>
                  <a:pt x="44067" y="969108"/>
                  <a:pt x="51882" y="953959"/>
                  <a:pt x="51882" y="937847"/>
                </a:cubicBezTo>
                <a:cubicBezTo>
                  <a:pt x="51882" y="908010"/>
                  <a:pt x="19270" y="874824"/>
                  <a:pt x="4990" y="855785"/>
                </a:cubicBezTo>
                <a:cubicBezTo>
                  <a:pt x="8898" y="812800"/>
                  <a:pt x="-15003" y="756107"/>
                  <a:pt x="16713" y="726831"/>
                </a:cubicBezTo>
                <a:cubicBezTo>
                  <a:pt x="155288" y="598915"/>
                  <a:pt x="188325" y="788700"/>
                  <a:pt x="133944" y="679939"/>
                </a:cubicBezTo>
                <a:cubicBezTo>
                  <a:pt x="128418" y="668886"/>
                  <a:pt x="126129" y="656493"/>
                  <a:pt x="122221" y="644770"/>
                </a:cubicBezTo>
                <a:cubicBezTo>
                  <a:pt x="126129" y="629139"/>
                  <a:pt x="125007" y="611283"/>
                  <a:pt x="133944" y="597877"/>
                </a:cubicBezTo>
                <a:cubicBezTo>
                  <a:pt x="141759" y="586154"/>
                  <a:pt x="161646" y="586379"/>
                  <a:pt x="169113" y="574431"/>
                </a:cubicBezTo>
                <a:cubicBezTo>
                  <a:pt x="182212" y="553473"/>
                  <a:pt x="192559" y="504093"/>
                  <a:pt x="192559" y="504093"/>
                </a:cubicBezTo>
                <a:cubicBezTo>
                  <a:pt x="196467" y="465016"/>
                  <a:pt x="195451" y="425128"/>
                  <a:pt x="204282" y="386862"/>
                </a:cubicBezTo>
                <a:cubicBezTo>
                  <a:pt x="207450" y="373134"/>
                  <a:pt x="226791" y="365751"/>
                  <a:pt x="227728" y="351693"/>
                </a:cubicBezTo>
                <a:cubicBezTo>
                  <a:pt x="230858" y="304742"/>
                  <a:pt x="219913" y="257908"/>
                  <a:pt x="216005" y="211016"/>
                </a:cubicBezTo>
                <a:cubicBezTo>
                  <a:pt x="219913" y="191477"/>
                  <a:pt x="222895" y="171731"/>
                  <a:pt x="227728" y="152400"/>
                </a:cubicBezTo>
                <a:cubicBezTo>
                  <a:pt x="230725" y="140412"/>
                  <a:pt x="236770" y="129294"/>
                  <a:pt x="239451" y="117231"/>
                </a:cubicBezTo>
                <a:cubicBezTo>
                  <a:pt x="244607" y="94028"/>
                  <a:pt x="246512" y="70201"/>
                  <a:pt x="251174" y="46893"/>
                </a:cubicBezTo>
                <a:cubicBezTo>
                  <a:pt x="254334" y="31094"/>
                  <a:pt x="258989" y="15631"/>
                  <a:pt x="262897" y="0"/>
                </a:cubicBezTo>
                <a:cubicBezTo>
                  <a:pt x="286343" y="3908"/>
                  <a:pt x="311976" y="1094"/>
                  <a:pt x="333236" y="11724"/>
                </a:cubicBezTo>
                <a:cubicBezTo>
                  <a:pt x="375762" y="32987"/>
                  <a:pt x="344421" y="89821"/>
                  <a:pt x="368405" y="117231"/>
                </a:cubicBezTo>
                <a:cubicBezTo>
                  <a:pt x="384264" y="135355"/>
                  <a:pt x="488450" y="148961"/>
                  <a:pt x="509082" y="152400"/>
                </a:cubicBezTo>
                <a:cubicBezTo>
                  <a:pt x="524713" y="160216"/>
                  <a:pt x="538838" y="179274"/>
                  <a:pt x="555974" y="175847"/>
                </a:cubicBezTo>
                <a:cubicBezTo>
                  <a:pt x="568091" y="173424"/>
                  <a:pt x="562171" y="151730"/>
                  <a:pt x="567697" y="140677"/>
                </a:cubicBezTo>
                <a:cubicBezTo>
                  <a:pt x="573998" y="128075"/>
                  <a:pt x="580320" y="114528"/>
                  <a:pt x="591144" y="105508"/>
                </a:cubicBezTo>
                <a:cubicBezTo>
                  <a:pt x="604569" y="94320"/>
                  <a:pt x="622863" y="90732"/>
                  <a:pt x="638036" y="82062"/>
                </a:cubicBezTo>
                <a:cubicBezTo>
                  <a:pt x="650269" y="75072"/>
                  <a:pt x="661482" y="66431"/>
                  <a:pt x="673205" y="58616"/>
                </a:cubicBezTo>
                <a:cubicBezTo>
                  <a:pt x="689177" y="69264"/>
                  <a:pt x="720685" y="86949"/>
                  <a:pt x="731821" y="105508"/>
                </a:cubicBezTo>
                <a:cubicBezTo>
                  <a:pt x="738179" y="116104"/>
                  <a:pt x="739636" y="128954"/>
                  <a:pt x="743544" y="140677"/>
                </a:cubicBezTo>
                <a:cubicBezTo>
                  <a:pt x="739636" y="179754"/>
                  <a:pt x="737793" y="219093"/>
                  <a:pt x="731821" y="257908"/>
                </a:cubicBezTo>
                <a:cubicBezTo>
                  <a:pt x="729942" y="270122"/>
                  <a:pt x="717674" y="280960"/>
                  <a:pt x="720097" y="293077"/>
                </a:cubicBezTo>
                <a:cubicBezTo>
                  <a:pt x="722265" y="303915"/>
                  <a:pt x="734913" y="309619"/>
                  <a:pt x="743544" y="316524"/>
                </a:cubicBezTo>
                <a:cubicBezTo>
                  <a:pt x="776009" y="342496"/>
                  <a:pt x="776736" y="339311"/>
                  <a:pt x="813882" y="351693"/>
                </a:cubicBezTo>
                <a:cubicBezTo>
                  <a:pt x="829513" y="375139"/>
                  <a:pt x="853940" y="394694"/>
                  <a:pt x="860774" y="422031"/>
                </a:cubicBezTo>
                <a:cubicBezTo>
                  <a:pt x="875494" y="480912"/>
                  <a:pt x="867402" y="453639"/>
                  <a:pt x="884221" y="504093"/>
                </a:cubicBezTo>
                <a:cubicBezTo>
                  <a:pt x="882026" y="526045"/>
                  <a:pt x="858304" y="668829"/>
                  <a:pt x="884221" y="703385"/>
                </a:cubicBezTo>
                <a:cubicBezTo>
                  <a:pt x="896176" y="719325"/>
                  <a:pt x="923298" y="711200"/>
                  <a:pt x="942836" y="715108"/>
                </a:cubicBezTo>
                <a:cubicBezTo>
                  <a:pt x="946744" y="750277"/>
                  <a:pt x="938734" y="788966"/>
                  <a:pt x="954559" y="820616"/>
                </a:cubicBezTo>
                <a:cubicBezTo>
                  <a:pt x="960085" y="831669"/>
                  <a:pt x="980079" y="816612"/>
                  <a:pt x="989728" y="808893"/>
                </a:cubicBezTo>
                <a:cubicBezTo>
                  <a:pt x="1000730" y="800091"/>
                  <a:pt x="1005359" y="785447"/>
                  <a:pt x="1013174" y="773724"/>
                </a:cubicBezTo>
                <a:cubicBezTo>
                  <a:pt x="1009266" y="722924"/>
                  <a:pt x="1014417" y="670597"/>
                  <a:pt x="1001451" y="621324"/>
                </a:cubicBezTo>
                <a:cubicBezTo>
                  <a:pt x="994280" y="594073"/>
                  <a:pt x="954559" y="550985"/>
                  <a:pt x="954559" y="550985"/>
                </a:cubicBezTo>
                <a:cubicBezTo>
                  <a:pt x="958467" y="492370"/>
                  <a:pt x="959795" y="433525"/>
                  <a:pt x="966282" y="375139"/>
                </a:cubicBezTo>
                <a:cubicBezTo>
                  <a:pt x="967647" y="362857"/>
                  <a:pt x="975582" y="352087"/>
                  <a:pt x="978005" y="339970"/>
                </a:cubicBezTo>
                <a:cubicBezTo>
                  <a:pt x="983424" y="312875"/>
                  <a:pt x="978506" y="283158"/>
                  <a:pt x="989728" y="257908"/>
                </a:cubicBezTo>
                <a:cubicBezTo>
                  <a:pt x="997633" y="240122"/>
                  <a:pt x="1044462" y="227941"/>
                  <a:pt x="1060067" y="222739"/>
                </a:cubicBezTo>
                <a:cubicBezTo>
                  <a:pt x="1312968" y="285964"/>
                  <a:pt x="1141021" y="226795"/>
                  <a:pt x="1095236" y="879231"/>
                </a:cubicBezTo>
                <a:cubicBezTo>
                  <a:pt x="1094250" y="893286"/>
                  <a:pt x="1071069" y="893875"/>
                  <a:pt x="1060067" y="902677"/>
                </a:cubicBezTo>
                <a:cubicBezTo>
                  <a:pt x="987519" y="960717"/>
                  <a:pt x="1115028" y="919590"/>
                  <a:pt x="895944" y="937847"/>
                </a:cubicBezTo>
                <a:cubicBezTo>
                  <a:pt x="956021" y="1027963"/>
                  <a:pt x="947468" y="980390"/>
                  <a:pt x="931113" y="1078524"/>
                </a:cubicBezTo>
                <a:cubicBezTo>
                  <a:pt x="872498" y="1074616"/>
                  <a:pt x="812451" y="1080255"/>
                  <a:pt x="755267" y="1066800"/>
                </a:cubicBezTo>
                <a:cubicBezTo>
                  <a:pt x="726837" y="1060110"/>
                  <a:pt x="734636" y="1011001"/>
                  <a:pt x="720097" y="996462"/>
                </a:cubicBezTo>
                <a:cubicBezTo>
                  <a:pt x="711359" y="987724"/>
                  <a:pt x="697254" y="985619"/>
                  <a:pt x="684928" y="984739"/>
                </a:cubicBezTo>
                <a:cubicBezTo>
                  <a:pt x="642053" y="981676"/>
                  <a:pt x="557928" y="1004277"/>
                  <a:pt x="532528" y="1008185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6678" r="7258" b="16520"/>
          <a:stretch/>
        </p:blipFill>
        <p:spPr>
          <a:xfrm>
            <a:off x="1910862" y="0"/>
            <a:ext cx="8358553" cy="1284023"/>
          </a:xfrm>
          <a:prstGeom prst="rect">
            <a:avLst/>
          </a:prstGeom>
        </p:spPr>
      </p:pic>
      <p:sp>
        <p:nvSpPr>
          <p:cNvPr id="6" name="Стрелка вверх 5"/>
          <p:cNvSpPr/>
          <p:nvPr/>
        </p:nvSpPr>
        <p:spPr>
          <a:xfrm>
            <a:off x="10865408" y="5461618"/>
            <a:ext cx="437155" cy="606461"/>
          </a:xfrm>
          <a:prstGeom prst="upArrow">
            <a:avLst>
              <a:gd name="adj1" fmla="val 36341"/>
              <a:gd name="adj2" fmla="val 53065"/>
            </a:avLst>
          </a:prstGeom>
          <a:solidFill>
            <a:srgbClr val="FF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8" y="6121083"/>
            <a:ext cx="2389839" cy="75597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48889" y="5912151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9" y="5929520"/>
            <a:ext cx="576000" cy="577263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122612" y="5912151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12" y="5929520"/>
            <a:ext cx="576000" cy="577263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896335" y="5912151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35" y="5929520"/>
            <a:ext cx="576000" cy="577263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2670058" y="5912151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58" y="5929520"/>
            <a:ext cx="576000" cy="577263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3443781" y="5912151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81" y="5929520"/>
            <a:ext cx="576000" cy="577263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217504" y="5912151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04" y="5929520"/>
            <a:ext cx="576000" cy="577263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4991227" y="5912151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27" y="5929520"/>
            <a:ext cx="576000" cy="577263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5764950" y="5912151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50" y="5929520"/>
            <a:ext cx="576000" cy="577263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6538673" y="5912151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73" y="5929520"/>
            <a:ext cx="576000" cy="577263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7312396" y="5912151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96" y="5929520"/>
            <a:ext cx="576000" cy="5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77"/>
          <a:stretch/>
        </p:blipFill>
        <p:spPr>
          <a:xfrm>
            <a:off x="6096000" y="1484313"/>
            <a:ext cx="6096000" cy="3924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67"/>
          <a:stretch/>
        </p:blipFill>
        <p:spPr>
          <a:xfrm>
            <a:off x="11546" y="1510436"/>
            <a:ext cx="6096000" cy="3924299"/>
          </a:xfrm>
          <a:prstGeom prst="rect">
            <a:avLst/>
          </a:prstGeom>
        </p:spPr>
      </p:pic>
      <p:sp>
        <p:nvSpPr>
          <p:cNvPr id="43" name="1"/>
          <p:cNvSpPr/>
          <p:nvPr/>
        </p:nvSpPr>
        <p:spPr>
          <a:xfrm>
            <a:off x="9050215" y="2602523"/>
            <a:ext cx="817050" cy="740551"/>
          </a:xfrm>
          <a:custGeom>
            <a:avLst/>
            <a:gdLst>
              <a:gd name="connsiteX0" fmla="*/ 0 w 817050"/>
              <a:gd name="connsiteY0" fmla="*/ 222739 h 740551"/>
              <a:gd name="connsiteX1" fmla="*/ 0 w 817050"/>
              <a:gd name="connsiteY1" fmla="*/ 222739 h 740551"/>
              <a:gd name="connsiteX2" fmla="*/ 105508 w 817050"/>
              <a:gd name="connsiteY2" fmla="*/ 117231 h 740551"/>
              <a:gd name="connsiteX3" fmla="*/ 187570 w 817050"/>
              <a:gd name="connsiteY3" fmla="*/ 70339 h 740551"/>
              <a:gd name="connsiteX4" fmla="*/ 351693 w 817050"/>
              <a:gd name="connsiteY4" fmla="*/ 58615 h 740551"/>
              <a:gd name="connsiteX5" fmla="*/ 468923 w 817050"/>
              <a:gd name="connsiteY5" fmla="*/ 23446 h 740551"/>
              <a:gd name="connsiteX6" fmla="*/ 504093 w 817050"/>
              <a:gd name="connsiteY6" fmla="*/ 0 h 740551"/>
              <a:gd name="connsiteX7" fmla="*/ 574431 w 817050"/>
              <a:gd name="connsiteY7" fmla="*/ 11723 h 740551"/>
              <a:gd name="connsiteX8" fmla="*/ 633047 w 817050"/>
              <a:gd name="connsiteY8" fmla="*/ 70339 h 740551"/>
              <a:gd name="connsiteX9" fmla="*/ 668216 w 817050"/>
              <a:gd name="connsiteY9" fmla="*/ 93785 h 740551"/>
              <a:gd name="connsiteX10" fmla="*/ 691662 w 817050"/>
              <a:gd name="connsiteY10" fmla="*/ 140677 h 740551"/>
              <a:gd name="connsiteX11" fmla="*/ 726831 w 817050"/>
              <a:gd name="connsiteY11" fmla="*/ 234462 h 740551"/>
              <a:gd name="connsiteX12" fmla="*/ 762000 w 817050"/>
              <a:gd name="connsiteY12" fmla="*/ 386862 h 740551"/>
              <a:gd name="connsiteX13" fmla="*/ 785447 w 817050"/>
              <a:gd name="connsiteY13" fmla="*/ 410308 h 740551"/>
              <a:gd name="connsiteX14" fmla="*/ 785447 w 817050"/>
              <a:gd name="connsiteY14" fmla="*/ 726831 h 740551"/>
              <a:gd name="connsiteX15" fmla="*/ 668216 w 817050"/>
              <a:gd name="connsiteY15" fmla="*/ 715108 h 740551"/>
              <a:gd name="connsiteX16" fmla="*/ 633047 w 817050"/>
              <a:gd name="connsiteY16" fmla="*/ 703385 h 740551"/>
              <a:gd name="connsiteX17" fmla="*/ 234462 w 817050"/>
              <a:gd name="connsiteY17" fmla="*/ 691662 h 740551"/>
              <a:gd name="connsiteX18" fmla="*/ 211016 w 817050"/>
              <a:gd name="connsiteY18" fmla="*/ 597877 h 740551"/>
              <a:gd name="connsiteX19" fmla="*/ 187570 w 817050"/>
              <a:gd name="connsiteY19" fmla="*/ 504092 h 740551"/>
              <a:gd name="connsiteX20" fmla="*/ 164123 w 817050"/>
              <a:gd name="connsiteY20" fmla="*/ 468923 h 740551"/>
              <a:gd name="connsiteX21" fmla="*/ 128954 w 817050"/>
              <a:gd name="connsiteY21" fmla="*/ 398585 h 740551"/>
              <a:gd name="connsiteX22" fmla="*/ 105508 w 817050"/>
              <a:gd name="connsiteY22" fmla="*/ 328246 h 740551"/>
              <a:gd name="connsiteX23" fmla="*/ 93785 w 817050"/>
              <a:gd name="connsiteY23" fmla="*/ 293077 h 740551"/>
              <a:gd name="connsiteX24" fmla="*/ 58616 w 817050"/>
              <a:gd name="connsiteY24" fmla="*/ 257908 h 740551"/>
              <a:gd name="connsiteX25" fmla="*/ 23447 w 817050"/>
              <a:gd name="connsiteY25" fmla="*/ 234462 h 740551"/>
              <a:gd name="connsiteX26" fmla="*/ 0 w 817050"/>
              <a:gd name="connsiteY26" fmla="*/ 222739 h 74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7050" h="740551">
                <a:moveTo>
                  <a:pt x="0" y="222739"/>
                </a:moveTo>
                <a:lnTo>
                  <a:pt x="0" y="222739"/>
                </a:lnTo>
                <a:cubicBezTo>
                  <a:pt x="97043" y="109522"/>
                  <a:pt x="33505" y="168662"/>
                  <a:pt x="105508" y="117231"/>
                </a:cubicBezTo>
                <a:cubicBezTo>
                  <a:pt x="134990" y="96173"/>
                  <a:pt x="151128" y="74626"/>
                  <a:pt x="187570" y="70339"/>
                </a:cubicBezTo>
                <a:cubicBezTo>
                  <a:pt x="242041" y="63930"/>
                  <a:pt x="296985" y="62523"/>
                  <a:pt x="351693" y="58615"/>
                </a:cubicBezTo>
                <a:cubicBezTo>
                  <a:pt x="377906" y="52062"/>
                  <a:pt x="451798" y="34863"/>
                  <a:pt x="468923" y="23446"/>
                </a:cubicBezTo>
                <a:lnTo>
                  <a:pt x="504093" y="0"/>
                </a:lnTo>
                <a:cubicBezTo>
                  <a:pt x="527539" y="3908"/>
                  <a:pt x="551881" y="4206"/>
                  <a:pt x="574431" y="11723"/>
                </a:cubicBezTo>
                <a:cubicBezTo>
                  <a:pt x="621322" y="27353"/>
                  <a:pt x="601786" y="39078"/>
                  <a:pt x="633047" y="70339"/>
                </a:cubicBezTo>
                <a:cubicBezTo>
                  <a:pt x="643010" y="80302"/>
                  <a:pt x="656493" y="85970"/>
                  <a:pt x="668216" y="93785"/>
                </a:cubicBezTo>
                <a:cubicBezTo>
                  <a:pt x="676031" y="109416"/>
                  <a:pt x="686136" y="124098"/>
                  <a:pt x="691662" y="140677"/>
                </a:cubicBezTo>
                <a:cubicBezTo>
                  <a:pt x="725464" y="242082"/>
                  <a:pt x="678674" y="162225"/>
                  <a:pt x="726831" y="234462"/>
                </a:cubicBezTo>
                <a:cubicBezTo>
                  <a:pt x="731759" y="259102"/>
                  <a:pt x="754931" y="379793"/>
                  <a:pt x="762000" y="386862"/>
                </a:cubicBezTo>
                <a:lnTo>
                  <a:pt x="785447" y="410308"/>
                </a:lnTo>
                <a:cubicBezTo>
                  <a:pt x="811202" y="513327"/>
                  <a:pt x="841350" y="615025"/>
                  <a:pt x="785447" y="726831"/>
                </a:cubicBezTo>
                <a:cubicBezTo>
                  <a:pt x="767884" y="761957"/>
                  <a:pt x="707293" y="719016"/>
                  <a:pt x="668216" y="715108"/>
                </a:cubicBezTo>
                <a:cubicBezTo>
                  <a:pt x="656493" y="711200"/>
                  <a:pt x="645386" y="704052"/>
                  <a:pt x="633047" y="703385"/>
                </a:cubicBezTo>
                <a:cubicBezTo>
                  <a:pt x="500322" y="696211"/>
                  <a:pt x="363412" y="723900"/>
                  <a:pt x="234462" y="691662"/>
                </a:cubicBezTo>
                <a:cubicBezTo>
                  <a:pt x="203200" y="683847"/>
                  <a:pt x="217336" y="629475"/>
                  <a:pt x="211016" y="597877"/>
                </a:cubicBezTo>
                <a:cubicBezTo>
                  <a:pt x="206558" y="575586"/>
                  <a:pt x="199585" y="528122"/>
                  <a:pt x="187570" y="504092"/>
                </a:cubicBezTo>
                <a:cubicBezTo>
                  <a:pt x="181269" y="491490"/>
                  <a:pt x="171939" y="480646"/>
                  <a:pt x="164123" y="468923"/>
                </a:cubicBezTo>
                <a:cubicBezTo>
                  <a:pt x="121368" y="340657"/>
                  <a:pt x="189557" y="534942"/>
                  <a:pt x="128954" y="398585"/>
                </a:cubicBezTo>
                <a:cubicBezTo>
                  <a:pt x="118917" y="376001"/>
                  <a:pt x="113323" y="351692"/>
                  <a:pt x="105508" y="328246"/>
                </a:cubicBezTo>
                <a:cubicBezTo>
                  <a:pt x="101600" y="316523"/>
                  <a:pt x="102523" y="301815"/>
                  <a:pt x="93785" y="293077"/>
                </a:cubicBezTo>
                <a:cubicBezTo>
                  <a:pt x="82062" y="281354"/>
                  <a:pt x="71352" y="268522"/>
                  <a:pt x="58616" y="257908"/>
                </a:cubicBezTo>
                <a:cubicBezTo>
                  <a:pt x="47792" y="248888"/>
                  <a:pt x="35170" y="242277"/>
                  <a:pt x="23447" y="234462"/>
                </a:cubicBezTo>
                <a:cubicBezTo>
                  <a:pt x="-3065" y="194694"/>
                  <a:pt x="3908" y="224693"/>
                  <a:pt x="0" y="222739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2"/>
          <p:cNvSpPr/>
          <p:nvPr/>
        </p:nvSpPr>
        <p:spPr>
          <a:xfrm>
            <a:off x="9194566" y="1517886"/>
            <a:ext cx="385811" cy="1031631"/>
          </a:xfrm>
          <a:custGeom>
            <a:avLst/>
            <a:gdLst>
              <a:gd name="connsiteX0" fmla="*/ 0 w 317571"/>
              <a:gd name="connsiteY0" fmla="*/ 844062 h 1031631"/>
              <a:gd name="connsiteX1" fmla="*/ 0 w 317571"/>
              <a:gd name="connsiteY1" fmla="*/ 844062 h 1031631"/>
              <a:gd name="connsiteX2" fmla="*/ 46892 w 317571"/>
              <a:gd name="connsiteY2" fmla="*/ 750277 h 1031631"/>
              <a:gd name="connsiteX3" fmla="*/ 82061 w 317571"/>
              <a:gd name="connsiteY3" fmla="*/ 527539 h 1031631"/>
              <a:gd name="connsiteX4" fmla="*/ 82061 w 317571"/>
              <a:gd name="connsiteY4" fmla="*/ 398585 h 1031631"/>
              <a:gd name="connsiteX5" fmla="*/ 46892 w 317571"/>
              <a:gd name="connsiteY5" fmla="*/ 386862 h 1031631"/>
              <a:gd name="connsiteX6" fmla="*/ 46892 w 317571"/>
              <a:gd name="connsiteY6" fmla="*/ 269631 h 1031631"/>
              <a:gd name="connsiteX7" fmla="*/ 152400 w 317571"/>
              <a:gd name="connsiteY7" fmla="*/ 187569 h 1031631"/>
              <a:gd name="connsiteX8" fmla="*/ 211015 w 317571"/>
              <a:gd name="connsiteY8" fmla="*/ 117231 h 1031631"/>
              <a:gd name="connsiteX9" fmla="*/ 246184 w 317571"/>
              <a:gd name="connsiteY9" fmla="*/ 82062 h 1031631"/>
              <a:gd name="connsiteX10" fmla="*/ 269631 w 317571"/>
              <a:gd name="connsiteY10" fmla="*/ 46892 h 1031631"/>
              <a:gd name="connsiteX11" fmla="*/ 304800 w 317571"/>
              <a:gd name="connsiteY11" fmla="*/ 0 h 1031631"/>
              <a:gd name="connsiteX12" fmla="*/ 304800 w 317571"/>
              <a:gd name="connsiteY12" fmla="*/ 128954 h 1031631"/>
              <a:gd name="connsiteX13" fmla="*/ 293077 w 317571"/>
              <a:gd name="connsiteY13" fmla="*/ 316523 h 1031631"/>
              <a:gd name="connsiteX14" fmla="*/ 281354 w 317571"/>
              <a:gd name="connsiteY14" fmla="*/ 351692 h 1031631"/>
              <a:gd name="connsiteX15" fmla="*/ 234461 w 317571"/>
              <a:gd name="connsiteY15" fmla="*/ 422031 h 1031631"/>
              <a:gd name="connsiteX16" fmla="*/ 222738 w 317571"/>
              <a:gd name="connsiteY16" fmla="*/ 562708 h 1031631"/>
              <a:gd name="connsiteX17" fmla="*/ 187569 w 317571"/>
              <a:gd name="connsiteY17" fmla="*/ 597877 h 1031631"/>
              <a:gd name="connsiteX18" fmla="*/ 164123 w 317571"/>
              <a:gd name="connsiteY18" fmla="*/ 668215 h 1031631"/>
              <a:gd name="connsiteX19" fmla="*/ 152400 w 317571"/>
              <a:gd name="connsiteY19" fmla="*/ 703385 h 1031631"/>
              <a:gd name="connsiteX20" fmla="*/ 128954 w 317571"/>
              <a:gd name="connsiteY20" fmla="*/ 738554 h 1031631"/>
              <a:gd name="connsiteX21" fmla="*/ 117231 w 317571"/>
              <a:gd name="connsiteY21" fmla="*/ 926123 h 1031631"/>
              <a:gd name="connsiteX22" fmla="*/ 93784 w 317571"/>
              <a:gd name="connsiteY22" fmla="*/ 996462 h 1031631"/>
              <a:gd name="connsiteX23" fmla="*/ 58615 w 317571"/>
              <a:gd name="connsiteY23" fmla="*/ 1031631 h 1031631"/>
              <a:gd name="connsiteX24" fmla="*/ 0 w 317571"/>
              <a:gd name="connsiteY24" fmla="*/ 844062 h 103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7571" h="1031631">
                <a:moveTo>
                  <a:pt x="0" y="844062"/>
                </a:moveTo>
                <a:lnTo>
                  <a:pt x="0" y="844062"/>
                </a:lnTo>
                <a:cubicBezTo>
                  <a:pt x="15631" y="812800"/>
                  <a:pt x="39764" y="784494"/>
                  <a:pt x="46892" y="750277"/>
                </a:cubicBezTo>
                <a:cubicBezTo>
                  <a:pt x="102264" y="484492"/>
                  <a:pt x="14247" y="629261"/>
                  <a:pt x="82061" y="527539"/>
                </a:cubicBezTo>
                <a:cubicBezTo>
                  <a:pt x="98052" y="479565"/>
                  <a:pt x="109835" y="461076"/>
                  <a:pt x="82061" y="398585"/>
                </a:cubicBezTo>
                <a:cubicBezTo>
                  <a:pt x="77042" y="387293"/>
                  <a:pt x="58615" y="390770"/>
                  <a:pt x="46892" y="386862"/>
                </a:cubicBezTo>
                <a:cubicBezTo>
                  <a:pt x="31360" y="340266"/>
                  <a:pt x="22400" y="330861"/>
                  <a:pt x="46892" y="269631"/>
                </a:cubicBezTo>
                <a:cubicBezTo>
                  <a:pt x="57892" y="242132"/>
                  <a:pt x="143215" y="196754"/>
                  <a:pt x="152400" y="187569"/>
                </a:cubicBezTo>
                <a:cubicBezTo>
                  <a:pt x="255147" y="84822"/>
                  <a:pt x="129409" y="215158"/>
                  <a:pt x="211015" y="117231"/>
                </a:cubicBezTo>
                <a:cubicBezTo>
                  <a:pt x="221629" y="104495"/>
                  <a:pt x="235570" y="94798"/>
                  <a:pt x="246184" y="82062"/>
                </a:cubicBezTo>
                <a:cubicBezTo>
                  <a:pt x="255204" y="71238"/>
                  <a:pt x="261441" y="58357"/>
                  <a:pt x="269631" y="46892"/>
                </a:cubicBezTo>
                <a:cubicBezTo>
                  <a:pt x="280987" y="30993"/>
                  <a:pt x="293077" y="15631"/>
                  <a:pt x="304800" y="0"/>
                </a:cubicBezTo>
                <a:cubicBezTo>
                  <a:pt x="327872" y="69217"/>
                  <a:pt x="314521" y="12303"/>
                  <a:pt x="304800" y="128954"/>
                </a:cubicBezTo>
                <a:cubicBezTo>
                  <a:pt x="299598" y="191383"/>
                  <a:pt x="299635" y="254222"/>
                  <a:pt x="293077" y="316523"/>
                </a:cubicBezTo>
                <a:cubicBezTo>
                  <a:pt x="291783" y="328812"/>
                  <a:pt x="287355" y="340890"/>
                  <a:pt x="281354" y="351692"/>
                </a:cubicBezTo>
                <a:cubicBezTo>
                  <a:pt x="267669" y="376325"/>
                  <a:pt x="234461" y="422031"/>
                  <a:pt x="234461" y="422031"/>
                </a:cubicBezTo>
                <a:cubicBezTo>
                  <a:pt x="230553" y="468923"/>
                  <a:pt x="234862" y="517242"/>
                  <a:pt x="222738" y="562708"/>
                </a:cubicBezTo>
                <a:cubicBezTo>
                  <a:pt x="218466" y="578727"/>
                  <a:pt x="195620" y="583384"/>
                  <a:pt x="187569" y="597877"/>
                </a:cubicBezTo>
                <a:cubicBezTo>
                  <a:pt x="175567" y="619481"/>
                  <a:pt x="171938" y="644769"/>
                  <a:pt x="164123" y="668215"/>
                </a:cubicBezTo>
                <a:cubicBezTo>
                  <a:pt x="160215" y="679938"/>
                  <a:pt x="159255" y="693103"/>
                  <a:pt x="152400" y="703385"/>
                </a:cubicBezTo>
                <a:lnTo>
                  <a:pt x="128954" y="738554"/>
                </a:lnTo>
                <a:cubicBezTo>
                  <a:pt x="125046" y="801077"/>
                  <a:pt x="125695" y="864052"/>
                  <a:pt x="117231" y="926123"/>
                </a:cubicBezTo>
                <a:cubicBezTo>
                  <a:pt x="113892" y="950611"/>
                  <a:pt x="111260" y="978986"/>
                  <a:pt x="93784" y="996462"/>
                </a:cubicBezTo>
                <a:lnTo>
                  <a:pt x="58615" y="1031631"/>
                </a:lnTo>
                <a:cubicBezTo>
                  <a:pt x="46335" y="859713"/>
                  <a:pt x="9769" y="875324"/>
                  <a:pt x="0" y="844062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3"/>
          <p:cNvSpPr/>
          <p:nvPr/>
        </p:nvSpPr>
        <p:spPr>
          <a:xfrm>
            <a:off x="11078308" y="2612028"/>
            <a:ext cx="623345" cy="283572"/>
          </a:xfrm>
          <a:custGeom>
            <a:avLst/>
            <a:gdLst>
              <a:gd name="connsiteX0" fmla="*/ 0 w 623345"/>
              <a:gd name="connsiteY0" fmla="*/ 166341 h 283572"/>
              <a:gd name="connsiteX1" fmla="*/ 0 w 623345"/>
              <a:gd name="connsiteY1" fmla="*/ 166341 h 283572"/>
              <a:gd name="connsiteX2" fmla="*/ 70338 w 623345"/>
              <a:gd name="connsiteY2" fmla="*/ 84280 h 283572"/>
              <a:gd name="connsiteX3" fmla="*/ 152400 w 623345"/>
              <a:gd name="connsiteY3" fmla="*/ 72557 h 283572"/>
              <a:gd name="connsiteX4" fmla="*/ 187569 w 623345"/>
              <a:gd name="connsiteY4" fmla="*/ 60834 h 283572"/>
              <a:gd name="connsiteX5" fmla="*/ 293077 w 623345"/>
              <a:gd name="connsiteY5" fmla="*/ 49110 h 283572"/>
              <a:gd name="connsiteX6" fmla="*/ 433754 w 623345"/>
              <a:gd name="connsiteY6" fmla="*/ 25664 h 283572"/>
              <a:gd name="connsiteX7" fmla="*/ 609600 w 623345"/>
              <a:gd name="connsiteY7" fmla="*/ 25664 h 283572"/>
              <a:gd name="connsiteX8" fmla="*/ 597877 w 623345"/>
              <a:gd name="connsiteY8" fmla="*/ 142895 h 283572"/>
              <a:gd name="connsiteX9" fmla="*/ 527538 w 623345"/>
              <a:gd name="connsiteY9" fmla="*/ 166341 h 283572"/>
              <a:gd name="connsiteX10" fmla="*/ 504092 w 623345"/>
              <a:gd name="connsiteY10" fmla="*/ 236680 h 283572"/>
              <a:gd name="connsiteX11" fmla="*/ 492369 w 623345"/>
              <a:gd name="connsiteY11" fmla="*/ 271849 h 283572"/>
              <a:gd name="connsiteX12" fmla="*/ 457200 w 623345"/>
              <a:gd name="connsiteY12" fmla="*/ 283572 h 283572"/>
              <a:gd name="connsiteX13" fmla="*/ 199292 w 623345"/>
              <a:gd name="connsiteY13" fmla="*/ 260126 h 283572"/>
              <a:gd name="connsiteX14" fmla="*/ 164123 w 623345"/>
              <a:gd name="connsiteY14" fmla="*/ 248403 h 283572"/>
              <a:gd name="connsiteX15" fmla="*/ 105507 w 623345"/>
              <a:gd name="connsiteY15" fmla="*/ 189787 h 283572"/>
              <a:gd name="connsiteX16" fmla="*/ 70338 w 623345"/>
              <a:gd name="connsiteY16" fmla="*/ 154618 h 283572"/>
              <a:gd name="connsiteX17" fmla="*/ 0 w 623345"/>
              <a:gd name="connsiteY17" fmla="*/ 166341 h 28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3345" h="283572">
                <a:moveTo>
                  <a:pt x="0" y="166341"/>
                </a:moveTo>
                <a:lnTo>
                  <a:pt x="0" y="166341"/>
                </a:lnTo>
                <a:cubicBezTo>
                  <a:pt x="23446" y="138987"/>
                  <a:pt x="39655" y="103162"/>
                  <a:pt x="70338" y="84280"/>
                </a:cubicBezTo>
                <a:cubicBezTo>
                  <a:pt x="93871" y="69798"/>
                  <a:pt x="125305" y="77976"/>
                  <a:pt x="152400" y="72557"/>
                </a:cubicBezTo>
                <a:cubicBezTo>
                  <a:pt x="164517" y="70134"/>
                  <a:pt x="175380" y="62866"/>
                  <a:pt x="187569" y="60834"/>
                </a:cubicBezTo>
                <a:cubicBezTo>
                  <a:pt x="222473" y="55016"/>
                  <a:pt x="258047" y="54114"/>
                  <a:pt x="293077" y="49110"/>
                </a:cubicBezTo>
                <a:cubicBezTo>
                  <a:pt x="340138" y="42387"/>
                  <a:pt x="433754" y="25664"/>
                  <a:pt x="433754" y="25664"/>
                </a:cubicBezTo>
                <a:cubicBezTo>
                  <a:pt x="485941" y="8268"/>
                  <a:pt x="561790" y="-22146"/>
                  <a:pt x="609600" y="25664"/>
                </a:cubicBezTo>
                <a:cubicBezTo>
                  <a:pt x="637369" y="53433"/>
                  <a:pt x="617665" y="108973"/>
                  <a:pt x="597877" y="142895"/>
                </a:cubicBezTo>
                <a:cubicBezTo>
                  <a:pt x="585424" y="164243"/>
                  <a:pt x="527538" y="166341"/>
                  <a:pt x="527538" y="166341"/>
                </a:cubicBezTo>
                <a:lnTo>
                  <a:pt x="504092" y="236680"/>
                </a:lnTo>
                <a:cubicBezTo>
                  <a:pt x="500184" y="248403"/>
                  <a:pt x="504092" y="267941"/>
                  <a:pt x="492369" y="271849"/>
                </a:cubicBezTo>
                <a:lnTo>
                  <a:pt x="457200" y="283572"/>
                </a:lnTo>
                <a:cubicBezTo>
                  <a:pt x="346212" y="277043"/>
                  <a:pt x="290764" y="282994"/>
                  <a:pt x="199292" y="260126"/>
                </a:cubicBezTo>
                <a:cubicBezTo>
                  <a:pt x="187304" y="257129"/>
                  <a:pt x="175846" y="252311"/>
                  <a:pt x="164123" y="248403"/>
                </a:cubicBezTo>
                <a:lnTo>
                  <a:pt x="105507" y="189787"/>
                </a:lnTo>
                <a:cubicBezTo>
                  <a:pt x="93784" y="178064"/>
                  <a:pt x="86917" y="154618"/>
                  <a:pt x="70338" y="154618"/>
                </a:cubicBezTo>
                <a:lnTo>
                  <a:pt x="0" y="166341"/>
                </a:ln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4"/>
          <p:cNvSpPr/>
          <p:nvPr/>
        </p:nvSpPr>
        <p:spPr>
          <a:xfrm>
            <a:off x="10433538" y="3428999"/>
            <a:ext cx="386862" cy="439615"/>
          </a:xfrm>
          <a:prstGeom prst="ellipse">
            <a:avLst/>
          </a:pr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5"/>
          <p:cNvSpPr/>
          <p:nvPr/>
        </p:nvSpPr>
        <p:spPr>
          <a:xfrm>
            <a:off x="11402562" y="4032738"/>
            <a:ext cx="589247" cy="556514"/>
          </a:xfrm>
          <a:custGeom>
            <a:avLst/>
            <a:gdLst>
              <a:gd name="connsiteX0" fmla="*/ 3992 w 589247"/>
              <a:gd name="connsiteY0" fmla="*/ 351693 h 556514"/>
              <a:gd name="connsiteX1" fmla="*/ 3992 w 589247"/>
              <a:gd name="connsiteY1" fmla="*/ 351693 h 556514"/>
              <a:gd name="connsiteX2" fmla="*/ 97776 w 589247"/>
              <a:gd name="connsiteY2" fmla="*/ 293077 h 556514"/>
              <a:gd name="connsiteX3" fmla="*/ 121223 w 589247"/>
              <a:gd name="connsiteY3" fmla="*/ 246185 h 556514"/>
              <a:gd name="connsiteX4" fmla="*/ 144669 w 589247"/>
              <a:gd name="connsiteY4" fmla="*/ 211016 h 556514"/>
              <a:gd name="connsiteX5" fmla="*/ 215007 w 589247"/>
              <a:gd name="connsiteY5" fmla="*/ 152400 h 556514"/>
              <a:gd name="connsiteX6" fmla="*/ 285346 w 589247"/>
              <a:gd name="connsiteY6" fmla="*/ 105508 h 556514"/>
              <a:gd name="connsiteX7" fmla="*/ 297069 w 589247"/>
              <a:gd name="connsiteY7" fmla="*/ 58616 h 556514"/>
              <a:gd name="connsiteX8" fmla="*/ 343961 w 589247"/>
              <a:gd name="connsiteY8" fmla="*/ 23447 h 556514"/>
              <a:gd name="connsiteX9" fmla="*/ 367407 w 589247"/>
              <a:gd name="connsiteY9" fmla="*/ 0 h 556514"/>
              <a:gd name="connsiteX10" fmla="*/ 484638 w 589247"/>
              <a:gd name="connsiteY10" fmla="*/ 11724 h 556514"/>
              <a:gd name="connsiteX11" fmla="*/ 531530 w 589247"/>
              <a:gd name="connsiteY11" fmla="*/ 82062 h 556514"/>
              <a:gd name="connsiteX12" fmla="*/ 554976 w 589247"/>
              <a:gd name="connsiteY12" fmla="*/ 117231 h 556514"/>
              <a:gd name="connsiteX13" fmla="*/ 554976 w 589247"/>
              <a:gd name="connsiteY13" fmla="*/ 539262 h 556514"/>
              <a:gd name="connsiteX14" fmla="*/ 414300 w 589247"/>
              <a:gd name="connsiteY14" fmla="*/ 527539 h 556514"/>
              <a:gd name="connsiteX15" fmla="*/ 390853 w 589247"/>
              <a:gd name="connsiteY15" fmla="*/ 492370 h 556514"/>
              <a:gd name="connsiteX16" fmla="*/ 144669 w 589247"/>
              <a:gd name="connsiteY16" fmla="*/ 492370 h 556514"/>
              <a:gd name="connsiteX17" fmla="*/ 39161 w 589247"/>
              <a:gd name="connsiteY17" fmla="*/ 492370 h 556514"/>
              <a:gd name="connsiteX18" fmla="*/ 3992 w 589247"/>
              <a:gd name="connsiteY18" fmla="*/ 468924 h 556514"/>
              <a:gd name="connsiteX19" fmla="*/ 3992 w 589247"/>
              <a:gd name="connsiteY19" fmla="*/ 351693 h 55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9247" h="556514">
                <a:moveTo>
                  <a:pt x="3992" y="351693"/>
                </a:moveTo>
                <a:lnTo>
                  <a:pt x="3992" y="351693"/>
                </a:lnTo>
                <a:cubicBezTo>
                  <a:pt x="35253" y="332154"/>
                  <a:pt x="70374" y="317738"/>
                  <a:pt x="97776" y="293077"/>
                </a:cubicBezTo>
                <a:cubicBezTo>
                  <a:pt x="110766" y="281386"/>
                  <a:pt x="112552" y="261358"/>
                  <a:pt x="121223" y="246185"/>
                </a:cubicBezTo>
                <a:cubicBezTo>
                  <a:pt x="128213" y="233952"/>
                  <a:pt x="135649" y="221840"/>
                  <a:pt x="144669" y="211016"/>
                </a:cubicBezTo>
                <a:cubicBezTo>
                  <a:pt x="191370" y="154975"/>
                  <a:pt x="164711" y="194314"/>
                  <a:pt x="215007" y="152400"/>
                </a:cubicBezTo>
                <a:cubicBezTo>
                  <a:pt x="273548" y="103615"/>
                  <a:pt x="223540" y="126109"/>
                  <a:pt x="285346" y="105508"/>
                </a:cubicBezTo>
                <a:cubicBezTo>
                  <a:pt x="289254" y="89877"/>
                  <a:pt x="287704" y="71727"/>
                  <a:pt x="297069" y="58616"/>
                </a:cubicBezTo>
                <a:cubicBezTo>
                  <a:pt x="308425" y="42717"/>
                  <a:pt x="328951" y="35955"/>
                  <a:pt x="343961" y="23447"/>
                </a:cubicBezTo>
                <a:cubicBezTo>
                  <a:pt x="352452" y="16371"/>
                  <a:pt x="359592" y="7816"/>
                  <a:pt x="367407" y="0"/>
                </a:cubicBezTo>
                <a:cubicBezTo>
                  <a:pt x="406484" y="3908"/>
                  <a:pt x="449512" y="-5839"/>
                  <a:pt x="484638" y="11724"/>
                </a:cubicBezTo>
                <a:cubicBezTo>
                  <a:pt x="509842" y="24326"/>
                  <a:pt x="515899" y="58616"/>
                  <a:pt x="531530" y="82062"/>
                </a:cubicBezTo>
                <a:lnTo>
                  <a:pt x="554976" y="117231"/>
                </a:lnTo>
                <a:cubicBezTo>
                  <a:pt x="582489" y="254786"/>
                  <a:pt x="615895" y="398679"/>
                  <a:pt x="554976" y="539262"/>
                </a:cubicBezTo>
                <a:cubicBezTo>
                  <a:pt x="536267" y="582437"/>
                  <a:pt x="461192" y="531447"/>
                  <a:pt x="414300" y="527539"/>
                </a:cubicBezTo>
                <a:cubicBezTo>
                  <a:pt x="406484" y="515816"/>
                  <a:pt x="403455" y="498671"/>
                  <a:pt x="390853" y="492370"/>
                </a:cubicBezTo>
                <a:cubicBezTo>
                  <a:pt x="338030" y="465959"/>
                  <a:pt x="157732" y="491499"/>
                  <a:pt x="144669" y="492370"/>
                </a:cubicBezTo>
                <a:cubicBezTo>
                  <a:pt x="97676" y="508034"/>
                  <a:pt x="101057" y="513002"/>
                  <a:pt x="39161" y="492370"/>
                </a:cubicBezTo>
                <a:cubicBezTo>
                  <a:pt x="25795" y="487915"/>
                  <a:pt x="8040" y="482419"/>
                  <a:pt x="3992" y="468924"/>
                </a:cubicBezTo>
                <a:cubicBezTo>
                  <a:pt x="-4991" y="438981"/>
                  <a:pt x="3992" y="371231"/>
                  <a:pt x="3992" y="351693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6"/>
          <p:cNvSpPr/>
          <p:nvPr/>
        </p:nvSpPr>
        <p:spPr>
          <a:xfrm>
            <a:off x="6600092" y="2813538"/>
            <a:ext cx="756494" cy="823909"/>
          </a:xfrm>
          <a:custGeom>
            <a:avLst/>
            <a:gdLst>
              <a:gd name="connsiteX0" fmla="*/ 70339 w 756494"/>
              <a:gd name="connsiteY0" fmla="*/ 797170 h 823909"/>
              <a:gd name="connsiteX1" fmla="*/ 70339 w 756494"/>
              <a:gd name="connsiteY1" fmla="*/ 797170 h 823909"/>
              <a:gd name="connsiteX2" fmla="*/ 11723 w 756494"/>
              <a:gd name="connsiteY2" fmla="*/ 715108 h 823909"/>
              <a:gd name="connsiteX3" fmla="*/ 0 w 756494"/>
              <a:gd name="connsiteY3" fmla="*/ 621324 h 823909"/>
              <a:gd name="connsiteX4" fmla="*/ 11723 w 756494"/>
              <a:gd name="connsiteY4" fmla="*/ 316524 h 823909"/>
              <a:gd name="connsiteX5" fmla="*/ 35170 w 756494"/>
              <a:gd name="connsiteY5" fmla="*/ 281354 h 823909"/>
              <a:gd name="connsiteX6" fmla="*/ 70339 w 756494"/>
              <a:gd name="connsiteY6" fmla="*/ 269631 h 823909"/>
              <a:gd name="connsiteX7" fmla="*/ 93785 w 756494"/>
              <a:gd name="connsiteY7" fmla="*/ 234462 h 823909"/>
              <a:gd name="connsiteX8" fmla="*/ 117231 w 756494"/>
              <a:gd name="connsiteY8" fmla="*/ 164124 h 823909"/>
              <a:gd name="connsiteX9" fmla="*/ 70339 w 756494"/>
              <a:gd name="connsiteY9" fmla="*/ 152400 h 823909"/>
              <a:gd name="connsiteX10" fmla="*/ 23446 w 756494"/>
              <a:gd name="connsiteY10" fmla="*/ 117231 h 823909"/>
              <a:gd name="connsiteX11" fmla="*/ 23446 w 756494"/>
              <a:gd name="connsiteY11" fmla="*/ 0 h 823909"/>
              <a:gd name="connsiteX12" fmla="*/ 246185 w 756494"/>
              <a:gd name="connsiteY12" fmla="*/ 11724 h 823909"/>
              <a:gd name="connsiteX13" fmla="*/ 316523 w 756494"/>
              <a:gd name="connsiteY13" fmla="*/ 93785 h 823909"/>
              <a:gd name="connsiteX14" fmla="*/ 351693 w 756494"/>
              <a:gd name="connsiteY14" fmla="*/ 105508 h 823909"/>
              <a:gd name="connsiteX15" fmla="*/ 457200 w 756494"/>
              <a:gd name="connsiteY15" fmla="*/ 117231 h 823909"/>
              <a:gd name="connsiteX16" fmla="*/ 480646 w 756494"/>
              <a:gd name="connsiteY16" fmla="*/ 152400 h 823909"/>
              <a:gd name="connsiteX17" fmla="*/ 539262 w 756494"/>
              <a:gd name="connsiteY17" fmla="*/ 199293 h 823909"/>
              <a:gd name="connsiteX18" fmla="*/ 574431 w 756494"/>
              <a:gd name="connsiteY18" fmla="*/ 175847 h 823909"/>
              <a:gd name="connsiteX19" fmla="*/ 597877 w 756494"/>
              <a:gd name="connsiteY19" fmla="*/ 152400 h 823909"/>
              <a:gd name="connsiteX20" fmla="*/ 668216 w 756494"/>
              <a:gd name="connsiteY20" fmla="*/ 164124 h 823909"/>
              <a:gd name="connsiteX21" fmla="*/ 691662 w 756494"/>
              <a:gd name="connsiteY21" fmla="*/ 199293 h 823909"/>
              <a:gd name="connsiteX22" fmla="*/ 715108 w 756494"/>
              <a:gd name="connsiteY22" fmla="*/ 269631 h 823909"/>
              <a:gd name="connsiteX23" fmla="*/ 738554 w 756494"/>
              <a:gd name="connsiteY23" fmla="*/ 304800 h 823909"/>
              <a:gd name="connsiteX24" fmla="*/ 738554 w 756494"/>
              <a:gd name="connsiteY24" fmla="*/ 457200 h 823909"/>
              <a:gd name="connsiteX25" fmla="*/ 703385 w 756494"/>
              <a:gd name="connsiteY25" fmla="*/ 480647 h 823909"/>
              <a:gd name="connsiteX26" fmla="*/ 691662 w 756494"/>
              <a:gd name="connsiteY26" fmla="*/ 515816 h 823909"/>
              <a:gd name="connsiteX27" fmla="*/ 679939 w 756494"/>
              <a:gd name="connsiteY27" fmla="*/ 586154 h 823909"/>
              <a:gd name="connsiteX28" fmla="*/ 562708 w 756494"/>
              <a:gd name="connsiteY28" fmla="*/ 703385 h 823909"/>
              <a:gd name="connsiteX29" fmla="*/ 492370 w 756494"/>
              <a:gd name="connsiteY29" fmla="*/ 762000 h 823909"/>
              <a:gd name="connsiteX30" fmla="*/ 445477 w 756494"/>
              <a:gd name="connsiteY30" fmla="*/ 773724 h 823909"/>
              <a:gd name="connsiteX31" fmla="*/ 410308 w 756494"/>
              <a:gd name="connsiteY31" fmla="*/ 785447 h 823909"/>
              <a:gd name="connsiteX32" fmla="*/ 375139 w 756494"/>
              <a:gd name="connsiteY32" fmla="*/ 820616 h 823909"/>
              <a:gd name="connsiteX33" fmla="*/ 164123 w 756494"/>
              <a:gd name="connsiteY33" fmla="*/ 797170 h 823909"/>
              <a:gd name="connsiteX34" fmla="*/ 70339 w 756494"/>
              <a:gd name="connsiteY34" fmla="*/ 750277 h 823909"/>
              <a:gd name="connsiteX35" fmla="*/ 70339 w 756494"/>
              <a:gd name="connsiteY35" fmla="*/ 797170 h 8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6494" h="823909">
                <a:moveTo>
                  <a:pt x="70339" y="797170"/>
                </a:moveTo>
                <a:lnTo>
                  <a:pt x="70339" y="797170"/>
                </a:lnTo>
                <a:cubicBezTo>
                  <a:pt x="50800" y="769816"/>
                  <a:pt x="24208" y="746319"/>
                  <a:pt x="11723" y="715108"/>
                </a:cubicBezTo>
                <a:cubicBezTo>
                  <a:pt x="22" y="685857"/>
                  <a:pt x="0" y="652829"/>
                  <a:pt x="0" y="621324"/>
                </a:cubicBezTo>
                <a:cubicBezTo>
                  <a:pt x="0" y="519649"/>
                  <a:pt x="1261" y="417659"/>
                  <a:pt x="11723" y="316524"/>
                </a:cubicBezTo>
                <a:cubicBezTo>
                  <a:pt x="13173" y="302509"/>
                  <a:pt x="24168" y="290156"/>
                  <a:pt x="35170" y="281354"/>
                </a:cubicBezTo>
                <a:cubicBezTo>
                  <a:pt x="44819" y="273635"/>
                  <a:pt x="58616" y="273539"/>
                  <a:pt x="70339" y="269631"/>
                </a:cubicBezTo>
                <a:cubicBezTo>
                  <a:pt x="78154" y="257908"/>
                  <a:pt x="83822" y="244425"/>
                  <a:pt x="93785" y="234462"/>
                </a:cubicBezTo>
                <a:cubicBezTo>
                  <a:pt x="114405" y="213842"/>
                  <a:pt x="164339" y="211233"/>
                  <a:pt x="117231" y="164124"/>
                </a:cubicBezTo>
                <a:cubicBezTo>
                  <a:pt x="105838" y="152731"/>
                  <a:pt x="85970" y="156308"/>
                  <a:pt x="70339" y="152400"/>
                </a:cubicBezTo>
                <a:cubicBezTo>
                  <a:pt x="54708" y="140677"/>
                  <a:pt x="35954" y="132241"/>
                  <a:pt x="23446" y="117231"/>
                </a:cubicBezTo>
                <a:cubicBezTo>
                  <a:pt x="-1506" y="87289"/>
                  <a:pt x="20019" y="23991"/>
                  <a:pt x="23446" y="0"/>
                </a:cubicBezTo>
                <a:cubicBezTo>
                  <a:pt x="97692" y="3908"/>
                  <a:pt x="173533" y="-4070"/>
                  <a:pt x="246185" y="11724"/>
                </a:cubicBezTo>
                <a:cubicBezTo>
                  <a:pt x="293980" y="22114"/>
                  <a:pt x="286590" y="69839"/>
                  <a:pt x="316523" y="93785"/>
                </a:cubicBezTo>
                <a:cubicBezTo>
                  <a:pt x="326173" y="101505"/>
                  <a:pt x="339504" y="103476"/>
                  <a:pt x="351693" y="105508"/>
                </a:cubicBezTo>
                <a:cubicBezTo>
                  <a:pt x="386597" y="111325"/>
                  <a:pt x="422031" y="113323"/>
                  <a:pt x="457200" y="117231"/>
                </a:cubicBezTo>
                <a:cubicBezTo>
                  <a:pt x="465015" y="128954"/>
                  <a:pt x="471844" y="141398"/>
                  <a:pt x="480646" y="152400"/>
                </a:cubicBezTo>
                <a:cubicBezTo>
                  <a:pt x="499737" y="176264"/>
                  <a:pt x="513148" y="181884"/>
                  <a:pt x="539262" y="199293"/>
                </a:cubicBezTo>
                <a:cubicBezTo>
                  <a:pt x="550985" y="191478"/>
                  <a:pt x="563429" y="184649"/>
                  <a:pt x="574431" y="175847"/>
                </a:cubicBezTo>
                <a:cubicBezTo>
                  <a:pt x="583062" y="168942"/>
                  <a:pt x="586910" y="153771"/>
                  <a:pt x="597877" y="152400"/>
                </a:cubicBezTo>
                <a:cubicBezTo>
                  <a:pt x="621463" y="149452"/>
                  <a:pt x="644770" y="160216"/>
                  <a:pt x="668216" y="164124"/>
                </a:cubicBezTo>
                <a:cubicBezTo>
                  <a:pt x="676031" y="175847"/>
                  <a:pt x="685940" y="186418"/>
                  <a:pt x="691662" y="199293"/>
                </a:cubicBezTo>
                <a:cubicBezTo>
                  <a:pt x="701699" y="221877"/>
                  <a:pt x="701399" y="249067"/>
                  <a:pt x="715108" y="269631"/>
                </a:cubicBezTo>
                <a:lnTo>
                  <a:pt x="738554" y="304800"/>
                </a:lnTo>
                <a:cubicBezTo>
                  <a:pt x="757940" y="362961"/>
                  <a:pt x="766618" y="373008"/>
                  <a:pt x="738554" y="457200"/>
                </a:cubicBezTo>
                <a:cubicBezTo>
                  <a:pt x="734099" y="470566"/>
                  <a:pt x="715108" y="472831"/>
                  <a:pt x="703385" y="480647"/>
                </a:cubicBezTo>
                <a:cubicBezTo>
                  <a:pt x="699477" y="492370"/>
                  <a:pt x="694343" y="503753"/>
                  <a:pt x="691662" y="515816"/>
                </a:cubicBezTo>
                <a:cubicBezTo>
                  <a:pt x="686506" y="539019"/>
                  <a:pt x="689081" y="564213"/>
                  <a:pt x="679939" y="586154"/>
                </a:cubicBezTo>
                <a:cubicBezTo>
                  <a:pt x="635279" y="693337"/>
                  <a:pt x="638629" y="627464"/>
                  <a:pt x="562708" y="703385"/>
                </a:cubicBezTo>
                <a:cubicBezTo>
                  <a:pt x="541582" y="724511"/>
                  <a:pt x="520932" y="749759"/>
                  <a:pt x="492370" y="762000"/>
                </a:cubicBezTo>
                <a:cubicBezTo>
                  <a:pt x="477561" y="768347"/>
                  <a:pt x="460969" y="769298"/>
                  <a:pt x="445477" y="773724"/>
                </a:cubicBezTo>
                <a:cubicBezTo>
                  <a:pt x="433595" y="777119"/>
                  <a:pt x="422031" y="781539"/>
                  <a:pt x="410308" y="785447"/>
                </a:cubicBezTo>
                <a:cubicBezTo>
                  <a:pt x="398585" y="797170"/>
                  <a:pt x="391604" y="818679"/>
                  <a:pt x="375139" y="820616"/>
                </a:cubicBezTo>
                <a:cubicBezTo>
                  <a:pt x="287617" y="830913"/>
                  <a:pt x="237002" y="815389"/>
                  <a:pt x="164123" y="797170"/>
                </a:cubicBezTo>
                <a:cubicBezTo>
                  <a:pt x="121046" y="768452"/>
                  <a:pt x="127695" y="769396"/>
                  <a:pt x="70339" y="750277"/>
                </a:cubicBezTo>
                <a:cubicBezTo>
                  <a:pt x="66632" y="749041"/>
                  <a:pt x="70339" y="789355"/>
                  <a:pt x="70339" y="797170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7"/>
          <p:cNvSpPr/>
          <p:nvPr/>
        </p:nvSpPr>
        <p:spPr>
          <a:xfrm rot="2243941">
            <a:off x="6640563" y="4520068"/>
            <a:ext cx="730438" cy="491001"/>
          </a:xfrm>
          <a:prstGeom prst="ellipse">
            <a:avLst/>
          </a:pr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8"/>
          <p:cNvSpPr/>
          <p:nvPr/>
        </p:nvSpPr>
        <p:spPr>
          <a:xfrm>
            <a:off x="8099227" y="4241600"/>
            <a:ext cx="639985" cy="682092"/>
          </a:xfrm>
          <a:custGeom>
            <a:avLst/>
            <a:gdLst>
              <a:gd name="connsiteX0" fmla="*/ 95204 w 639985"/>
              <a:gd name="connsiteY0" fmla="*/ 400738 h 682092"/>
              <a:gd name="connsiteX1" fmla="*/ 95204 w 639985"/>
              <a:gd name="connsiteY1" fmla="*/ 400738 h 682092"/>
              <a:gd name="connsiteX2" fmla="*/ 142096 w 639985"/>
              <a:gd name="connsiteY2" fmla="*/ 37323 h 682092"/>
              <a:gd name="connsiteX3" fmla="*/ 259327 w 639985"/>
              <a:gd name="connsiteY3" fmla="*/ 25600 h 682092"/>
              <a:gd name="connsiteX4" fmla="*/ 294496 w 639985"/>
              <a:gd name="connsiteY4" fmla="*/ 2154 h 682092"/>
              <a:gd name="connsiteX5" fmla="*/ 458619 w 639985"/>
              <a:gd name="connsiteY5" fmla="*/ 37323 h 682092"/>
              <a:gd name="connsiteX6" fmla="*/ 505511 w 639985"/>
              <a:gd name="connsiteY6" fmla="*/ 95938 h 682092"/>
              <a:gd name="connsiteX7" fmla="*/ 564127 w 639985"/>
              <a:gd name="connsiteY7" fmla="*/ 154554 h 682092"/>
              <a:gd name="connsiteX8" fmla="*/ 587573 w 639985"/>
              <a:gd name="connsiteY8" fmla="*/ 201446 h 682092"/>
              <a:gd name="connsiteX9" fmla="*/ 587573 w 639985"/>
              <a:gd name="connsiteY9" fmla="*/ 201446 h 682092"/>
              <a:gd name="connsiteX10" fmla="*/ 611019 w 639985"/>
              <a:gd name="connsiteY10" fmla="*/ 236615 h 682092"/>
              <a:gd name="connsiteX11" fmla="*/ 622742 w 639985"/>
              <a:gd name="connsiteY11" fmla="*/ 506246 h 682092"/>
              <a:gd name="connsiteX12" fmla="*/ 575850 w 639985"/>
              <a:gd name="connsiteY12" fmla="*/ 529692 h 682092"/>
              <a:gd name="connsiteX13" fmla="*/ 517235 w 639985"/>
              <a:gd name="connsiteY13" fmla="*/ 588308 h 682092"/>
              <a:gd name="connsiteX14" fmla="*/ 505511 w 639985"/>
              <a:gd name="connsiteY14" fmla="*/ 623477 h 682092"/>
              <a:gd name="connsiteX15" fmla="*/ 423450 w 639985"/>
              <a:gd name="connsiteY15" fmla="*/ 682092 h 682092"/>
              <a:gd name="connsiteX16" fmla="*/ 353111 w 639985"/>
              <a:gd name="connsiteY16" fmla="*/ 670369 h 682092"/>
              <a:gd name="connsiteX17" fmla="*/ 294496 w 639985"/>
              <a:gd name="connsiteY17" fmla="*/ 588308 h 682092"/>
              <a:gd name="connsiteX18" fmla="*/ 317942 w 639985"/>
              <a:gd name="connsiteY18" fmla="*/ 553138 h 682092"/>
              <a:gd name="connsiteX19" fmla="*/ 353111 w 639985"/>
              <a:gd name="connsiteY19" fmla="*/ 529692 h 682092"/>
              <a:gd name="connsiteX20" fmla="*/ 341388 w 639985"/>
              <a:gd name="connsiteY20" fmla="*/ 494523 h 682092"/>
              <a:gd name="connsiteX21" fmla="*/ 200711 w 639985"/>
              <a:gd name="connsiteY21" fmla="*/ 447631 h 682092"/>
              <a:gd name="connsiteX22" fmla="*/ 165542 w 639985"/>
              <a:gd name="connsiteY22" fmla="*/ 435908 h 682092"/>
              <a:gd name="connsiteX23" fmla="*/ 106927 w 639985"/>
              <a:gd name="connsiteY23" fmla="*/ 424185 h 682092"/>
              <a:gd name="connsiteX24" fmla="*/ 83481 w 639985"/>
              <a:gd name="connsiteY24" fmla="*/ 389015 h 682092"/>
              <a:gd name="connsiteX25" fmla="*/ 1419 w 639985"/>
              <a:gd name="connsiteY25" fmla="*/ 271785 h 682092"/>
              <a:gd name="connsiteX26" fmla="*/ 24865 w 639985"/>
              <a:gd name="connsiteY26" fmla="*/ 306954 h 682092"/>
              <a:gd name="connsiteX27" fmla="*/ 36588 w 639985"/>
              <a:gd name="connsiteY27" fmla="*/ 342123 h 682092"/>
              <a:gd name="connsiteX28" fmla="*/ 95204 w 639985"/>
              <a:gd name="connsiteY28" fmla="*/ 400738 h 68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9985" h="682092">
                <a:moveTo>
                  <a:pt x="95204" y="400738"/>
                </a:moveTo>
                <a:lnTo>
                  <a:pt x="95204" y="400738"/>
                </a:lnTo>
                <a:cubicBezTo>
                  <a:pt x="98979" y="287485"/>
                  <a:pt x="-3469" y="59717"/>
                  <a:pt x="142096" y="37323"/>
                </a:cubicBezTo>
                <a:cubicBezTo>
                  <a:pt x="180911" y="31351"/>
                  <a:pt x="220250" y="29508"/>
                  <a:pt x="259327" y="25600"/>
                </a:cubicBezTo>
                <a:cubicBezTo>
                  <a:pt x="271050" y="17785"/>
                  <a:pt x="280448" y="3235"/>
                  <a:pt x="294496" y="2154"/>
                </a:cubicBezTo>
                <a:cubicBezTo>
                  <a:pt x="387833" y="-5026"/>
                  <a:pt x="394972" y="5499"/>
                  <a:pt x="458619" y="37323"/>
                </a:cubicBezTo>
                <a:cubicBezTo>
                  <a:pt x="478706" y="97583"/>
                  <a:pt x="455604" y="52270"/>
                  <a:pt x="505511" y="95938"/>
                </a:cubicBezTo>
                <a:cubicBezTo>
                  <a:pt x="526306" y="114134"/>
                  <a:pt x="564127" y="154554"/>
                  <a:pt x="564127" y="154554"/>
                </a:cubicBezTo>
                <a:cubicBezTo>
                  <a:pt x="577598" y="194966"/>
                  <a:pt x="567112" y="180985"/>
                  <a:pt x="587573" y="201446"/>
                </a:cubicBezTo>
                <a:lnTo>
                  <a:pt x="587573" y="201446"/>
                </a:lnTo>
                <a:lnTo>
                  <a:pt x="611019" y="236615"/>
                </a:lnTo>
                <a:cubicBezTo>
                  <a:pt x="633197" y="336419"/>
                  <a:pt x="657075" y="396381"/>
                  <a:pt x="622742" y="506246"/>
                </a:cubicBezTo>
                <a:cubicBezTo>
                  <a:pt x="617529" y="522926"/>
                  <a:pt x="591481" y="521877"/>
                  <a:pt x="575850" y="529692"/>
                </a:cubicBezTo>
                <a:cubicBezTo>
                  <a:pt x="548358" y="612170"/>
                  <a:pt x="589665" y="515879"/>
                  <a:pt x="517235" y="588308"/>
                </a:cubicBezTo>
                <a:cubicBezTo>
                  <a:pt x="508497" y="597046"/>
                  <a:pt x="513422" y="613984"/>
                  <a:pt x="505511" y="623477"/>
                </a:cubicBezTo>
                <a:cubicBezTo>
                  <a:pt x="496423" y="634383"/>
                  <a:pt x="439487" y="671400"/>
                  <a:pt x="423450" y="682092"/>
                </a:cubicBezTo>
                <a:cubicBezTo>
                  <a:pt x="400004" y="678184"/>
                  <a:pt x="373890" y="681913"/>
                  <a:pt x="353111" y="670369"/>
                </a:cubicBezTo>
                <a:cubicBezTo>
                  <a:pt x="345413" y="666092"/>
                  <a:pt x="302874" y="600876"/>
                  <a:pt x="294496" y="588308"/>
                </a:cubicBezTo>
                <a:cubicBezTo>
                  <a:pt x="302311" y="576585"/>
                  <a:pt x="307979" y="563101"/>
                  <a:pt x="317942" y="553138"/>
                </a:cubicBezTo>
                <a:cubicBezTo>
                  <a:pt x="327905" y="543175"/>
                  <a:pt x="347878" y="542774"/>
                  <a:pt x="353111" y="529692"/>
                </a:cubicBezTo>
                <a:cubicBezTo>
                  <a:pt x="357700" y="518219"/>
                  <a:pt x="346914" y="505576"/>
                  <a:pt x="341388" y="494523"/>
                </a:cubicBezTo>
                <a:cubicBezTo>
                  <a:pt x="308061" y="427868"/>
                  <a:pt x="298784" y="457438"/>
                  <a:pt x="200711" y="447631"/>
                </a:cubicBezTo>
                <a:cubicBezTo>
                  <a:pt x="188988" y="443723"/>
                  <a:pt x="177530" y="438905"/>
                  <a:pt x="165542" y="435908"/>
                </a:cubicBezTo>
                <a:cubicBezTo>
                  <a:pt x="146212" y="431075"/>
                  <a:pt x="124227" y="434071"/>
                  <a:pt x="106927" y="424185"/>
                </a:cubicBezTo>
                <a:cubicBezTo>
                  <a:pt x="94694" y="417195"/>
                  <a:pt x="91670" y="400480"/>
                  <a:pt x="83481" y="389015"/>
                </a:cubicBezTo>
                <a:cubicBezTo>
                  <a:pt x="-3329" y="267482"/>
                  <a:pt x="109240" y="433516"/>
                  <a:pt x="1419" y="271785"/>
                </a:cubicBezTo>
                <a:cubicBezTo>
                  <a:pt x="-6396" y="260062"/>
                  <a:pt x="20410" y="293588"/>
                  <a:pt x="24865" y="306954"/>
                </a:cubicBezTo>
                <a:cubicBezTo>
                  <a:pt x="28773" y="318677"/>
                  <a:pt x="28868" y="332474"/>
                  <a:pt x="36588" y="342123"/>
                </a:cubicBezTo>
                <a:cubicBezTo>
                  <a:pt x="46018" y="353911"/>
                  <a:pt x="85435" y="390969"/>
                  <a:pt x="95204" y="400738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9"/>
          <p:cNvSpPr/>
          <p:nvPr/>
        </p:nvSpPr>
        <p:spPr>
          <a:xfrm>
            <a:off x="8510777" y="3529129"/>
            <a:ext cx="551161" cy="574430"/>
          </a:xfrm>
          <a:custGeom>
            <a:avLst/>
            <a:gdLst>
              <a:gd name="connsiteX0" fmla="*/ 164300 w 551161"/>
              <a:gd name="connsiteY0" fmla="*/ 0 h 574430"/>
              <a:gd name="connsiteX1" fmla="*/ 164300 w 551161"/>
              <a:gd name="connsiteY1" fmla="*/ 0 h 574430"/>
              <a:gd name="connsiteX2" fmla="*/ 258085 w 551161"/>
              <a:gd name="connsiteY2" fmla="*/ 35169 h 574430"/>
              <a:gd name="connsiteX3" fmla="*/ 410485 w 551161"/>
              <a:gd name="connsiteY3" fmla="*/ 23446 h 574430"/>
              <a:gd name="connsiteX4" fmla="*/ 551161 w 551161"/>
              <a:gd name="connsiteY4" fmla="*/ 35169 h 574430"/>
              <a:gd name="connsiteX5" fmla="*/ 527715 w 551161"/>
              <a:gd name="connsiteY5" fmla="*/ 328246 h 574430"/>
              <a:gd name="connsiteX6" fmla="*/ 469100 w 551161"/>
              <a:gd name="connsiteY6" fmla="*/ 339969 h 574430"/>
              <a:gd name="connsiteX7" fmla="*/ 363592 w 551161"/>
              <a:gd name="connsiteY7" fmla="*/ 445477 h 574430"/>
              <a:gd name="connsiteX8" fmla="*/ 328423 w 551161"/>
              <a:gd name="connsiteY8" fmla="*/ 480646 h 574430"/>
              <a:gd name="connsiteX9" fmla="*/ 258085 w 551161"/>
              <a:gd name="connsiteY9" fmla="*/ 527538 h 574430"/>
              <a:gd name="connsiteX10" fmla="*/ 234638 w 551161"/>
              <a:gd name="connsiteY10" fmla="*/ 550984 h 574430"/>
              <a:gd name="connsiteX11" fmla="*/ 176023 w 551161"/>
              <a:gd name="connsiteY11" fmla="*/ 562707 h 574430"/>
              <a:gd name="connsiteX12" fmla="*/ 11900 w 551161"/>
              <a:gd name="connsiteY12" fmla="*/ 574430 h 574430"/>
              <a:gd name="connsiteX13" fmla="*/ 11900 w 551161"/>
              <a:gd name="connsiteY13" fmla="*/ 504092 h 574430"/>
              <a:gd name="connsiteX14" fmla="*/ 58792 w 551161"/>
              <a:gd name="connsiteY14" fmla="*/ 433754 h 574430"/>
              <a:gd name="connsiteX15" fmla="*/ 82238 w 551161"/>
              <a:gd name="connsiteY15" fmla="*/ 363415 h 574430"/>
              <a:gd name="connsiteX16" fmla="*/ 105685 w 551161"/>
              <a:gd name="connsiteY16" fmla="*/ 199292 h 574430"/>
              <a:gd name="connsiteX17" fmla="*/ 117408 w 551161"/>
              <a:gd name="connsiteY17" fmla="*/ 152400 h 574430"/>
              <a:gd name="connsiteX18" fmla="*/ 140854 w 551161"/>
              <a:gd name="connsiteY18" fmla="*/ 117230 h 574430"/>
              <a:gd name="connsiteX19" fmla="*/ 152577 w 551161"/>
              <a:gd name="connsiteY19" fmla="*/ 82061 h 574430"/>
              <a:gd name="connsiteX20" fmla="*/ 176023 w 551161"/>
              <a:gd name="connsiteY20" fmla="*/ 46892 h 574430"/>
              <a:gd name="connsiteX21" fmla="*/ 164300 w 551161"/>
              <a:gd name="connsiteY21" fmla="*/ 0 h 57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1161" h="574430">
                <a:moveTo>
                  <a:pt x="164300" y="0"/>
                </a:moveTo>
                <a:lnTo>
                  <a:pt x="164300" y="0"/>
                </a:lnTo>
                <a:cubicBezTo>
                  <a:pt x="195562" y="11723"/>
                  <a:pt x="224848" y="32004"/>
                  <a:pt x="258085" y="35169"/>
                </a:cubicBezTo>
                <a:cubicBezTo>
                  <a:pt x="308806" y="39999"/>
                  <a:pt x="359535" y="23446"/>
                  <a:pt x="410485" y="23446"/>
                </a:cubicBezTo>
                <a:cubicBezTo>
                  <a:pt x="457540" y="23446"/>
                  <a:pt x="504269" y="31261"/>
                  <a:pt x="551161" y="35169"/>
                </a:cubicBezTo>
                <a:cubicBezTo>
                  <a:pt x="543346" y="132861"/>
                  <a:pt x="553193" y="233611"/>
                  <a:pt x="527715" y="328246"/>
                </a:cubicBezTo>
                <a:cubicBezTo>
                  <a:pt x="522535" y="347486"/>
                  <a:pt x="484521" y="327352"/>
                  <a:pt x="469100" y="339969"/>
                </a:cubicBezTo>
                <a:cubicBezTo>
                  <a:pt x="308735" y="471177"/>
                  <a:pt x="461957" y="412689"/>
                  <a:pt x="363592" y="445477"/>
                </a:cubicBezTo>
                <a:cubicBezTo>
                  <a:pt x="351869" y="457200"/>
                  <a:pt x="341510" y="470468"/>
                  <a:pt x="328423" y="480646"/>
                </a:cubicBezTo>
                <a:cubicBezTo>
                  <a:pt x="306180" y="497946"/>
                  <a:pt x="278011" y="507613"/>
                  <a:pt x="258085" y="527538"/>
                </a:cubicBezTo>
                <a:cubicBezTo>
                  <a:pt x="250269" y="535353"/>
                  <a:pt x="244797" y="546630"/>
                  <a:pt x="234638" y="550984"/>
                </a:cubicBezTo>
                <a:cubicBezTo>
                  <a:pt x="216324" y="558833"/>
                  <a:pt x="195839" y="560621"/>
                  <a:pt x="176023" y="562707"/>
                </a:cubicBezTo>
                <a:cubicBezTo>
                  <a:pt x="121477" y="568449"/>
                  <a:pt x="66608" y="570522"/>
                  <a:pt x="11900" y="574430"/>
                </a:cubicBezTo>
                <a:cubicBezTo>
                  <a:pt x="177" y="539261"/>
                  <a:pt x="-7638" y="539261"/>
                  <a:pt x="11900" y="504092"/>
                </a:cubicBezTo>
                <a:cubicBezTo>
                  <a:pt x="25585" y="479459"/>
                  <a:pt x="58792" y="433754"/>
                  <a:pt x="58792" y="433754"/>
                </a:cubicBezTo>
                <a:cubicBezTo>
                  <a:pt x="66607" y="410308"/>
                  <a:pt x="79173" y="387939"/>
                  <a:pt x="82238" y="363415"/>
                </a:cubicBezTo>
                <a:cubicBezTo>
                  <a:pt x="89444" y="305767"/>
                  <a:pt x="94414" y="255647"/>
                  <a:pt x="105685" y="199292"/>
                </a:cubicBezTo>
                <a:cubicBezTo>
                  <a:pt x="108845" y="183493"/>
                  <a:pt x="111061" y="167209"/>
                  <a:pt x="117408" y="152400"/>
                </a:cubicBezTo>
                <a:cubicBezTo>
                  <a:pt x="122958" y="139450"/>
                  <a:pt x="134553" y="129832"/>
                  <a:pt x="140854" y="117230"/>
                </a:cubicBezTo>
                <a:cubicBezTo>
                  <a:pt x="146380" y="106177"/>
                  <a:pt x="147051" y="93114"/>
                  <a:pt x="152577" y="82061"/>
                </a:cubicBezTo>
                <a:cubicBezTo>
                  <a:pt x="158878" y="69459"/>
                  <a:pt x="169722" y="59494"/>
                  <a:pt x="176023" y="46892"/>
                </a:cubicBezTo>
                <a:cubicBezTo>
                  <a:pt x="202964" y="-6990"/>
                  <a:pt x="166254" y="7815"/>
                  <a:pt x="164300" y="0"/>
                </a:cubicBez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10"/>
          <p:cNvSpPr/>
          <p:nvPr/>
        </p:nvSpPr>
        <p:spPr>
          <a:xfrm>
            <a:off x="9015046" y="4035135"/>
            <a:ext cx="773723" cy="809469"/>
          </a:xfrm>
          <a:custGeom>
            <a:avLst/>
            <a:gdLst>
              <a:gd name="connsiteX0" fmla="*/ 304800 w 773723"/>
              <a:gd name="connsiteY0" fmla="*/ 255511 h 809469"/>
              <a:gd name="connsiteX1" fmla="*/ 304800 w 773723"/>
              <a:gd name="connsiteY1" fmla="*/ 255511 h 809469"/>
              <a:gd name="connsiteX2" fmla="*/ 609600 w 773723"/>
              <a:gd name="connsiteY2" fmla="*/ 232065 h 809469"/>
              <a:gd name="connsiteX3" fmla="*/ 633046 w 773723"/>
              <a:gd name="connsiteY3" fmla="*/ 267234 h 809469"/>
              <a:gd name="connsiteX4" fmla="*/ 668216 w 773723"/>
              <a:gd name="connsiteY4" fmla="*/ 349296 h 809469"/>
              <a:gd name="connsiteX5" fmla="*/ 633046 w 773723"/>
              <a:gd name="connsiteY5" fmla="*/ 630650 h 809469"/>
              <a:gd name="connsiteX6" fmla="*/ 597877 w 773723"/>
              <a:gd name="connsiteY6" fmla="*/ 654096 h 809469"/>
              <a:gd name="connsiteX7" fmla="*/ 550985 w 773723"/>
              <a:gd name="connsiteY7" fmla="*/ 700988 h 809469"/>
              <a:gd name="connsiteX8" fmla="*/ 527539 w 773723"/>
              <a:gd name="connsiteY8" fmla="*/ 736157 h 809469"/>
              <a:gd name="connsiteX9" fmla="*/ 539262 w 773723"/>
              <a:gd name="connsiteY9" fmla="*/ 806496 h 809469"/>
              <a:gd name="connsiteX10" fmla="*/ 574431 w 773723"/>
              <a:gd name="connsiteY10" fmla="*/ 794773 h 809469"/>
              <a:gd name="connsiteX11" fmla="*/ 621323 w 773723"/>
              <a:gd name="connsiteY11" fmla="*/ 771327 h 809469"/>
              <a:gd name="connsiteX12" fmla="*/ 656492 w 773723"/>
              <a:gd name="connsiteY12" fmla="*/ 736157 h 809469"/>
              <a:gd name="connsiteX13" fmla="*/ 691662 w 773723"/>
              <a:gd name="connsiteY13" fmla="*/ 724434 h 809469"/>
              <a:gd name="connsiteX14" fmla="*/ 726831 w 773723"/>
              <a:gd name="connsiteY14" fmla="*/ 677542 h 809469"/>
              <a:gd name="connsiteX15" fmla="*/ 762000 w 773723"/>
              <a:gd name="connsiteY15" fmla="*/ 607203 h 809469"/>
              <a:gd name="connsiteX16" fmla="*/ 773723 w 773723"/>
              <a:gd name="connsiteY16" fmla="*/ 572034 h 809469"/>
              <a:gd name="connsiteX17" fmla="*/ 762000 w 773723"/>
              <a:gd name="connsiteY17" fmla="*/ 173450 h 809469"/>
              <a:gd name="connsiteX18" fmla="*/ 726831 w 773723"/>
              <a:gd name="connsiteY18" fmla="*/ 150003 h 809469"/>
              <a:gd name="connsiteX19" fmla="*/ 656492 w 773723"/>
              <a:gd name="connsiteY19" fmla="*/ 126557 h 809469"/>
              <a:gd name="connsiteX20" fmla="*/ 586154 w 773723"/>
              <a:gd name="connsiteY20" fmla="*/ 114834 h 809469"/>
              <a:gd name="connsiteX21" fmla="*/ 492369 w 773723"/>
              <a:gd name="connsiteY21" fmla="*/ 103111 h 809469"/>
              <a:gd name="connsiteX22" fmla="*/ 433754 w 773723"/>
              <a:gd name="connsiteY22" fmla="*/ 91388 h 809469"/>
              <a:gd name="connsiteX23" fmla="*/ 386862 w 773723"/>
              <a:gd name="connsiteY23" fmla="*/ 67942 h 809469"/>
              <a:gd name="connsiteX24" fmla="*/ 304800 w 773723"/>
              <a:gd name="connsiteY24" fmla="*/ 44496 h 809469"/>
              <a:gd name="connsiteX25" fmla="*/ 23446 w 773723"/>
              <a:gd name="connsiteY25" fmla="*/ 32773 h 809469"/>
              <a:gd name="connsiteX26" fmla="*/ 0 w 773723"/>
              <a:gd name="connsiteY26" fmla="*/ 67942 h 809469"/>
              <a:gd name="connsiteX27" fmla="*/ 35169 w 773723"/>
              <a:gd name="connsiteY27" fmla="*/ 91388 h 809469"/>
              <a:gd name="connsiteX28" fmla="*/ 105508 w 773723"/>
              <a:gd name="connsiteY28" fmla="*/ 103111 h 809469"/>
              <a:gd name="connsiteX29" fmla="*/ 140677 w 773723"/>
              <a:gd name="connsiteY29" fmla="*/ 138280 h 809469"/>
              <a:gd name="connsiteX30" fmla="*/ 211016 w 773723"/>
              <a:gd name="connsiteY30" fmla="*/ 161727 h 809469"/>
              <a:gd name="connsiteX31" fmla="*/ 222739 w 773723"/>
              <a:gd name="connsiteY31" fmla="*/ 196896 h 809469"/>
              <a:gd name="connsiteX32" fmla="*/ 257908 w 773723"/>
              <a:gd name="connsiteY32" fmla="*/ 208619 h 809469"/>
              <a:gd name="connsiteX33" fmla="*/ 304800 w 773723"/>
              <a:gd name="connsiteY33" fmla="*/ 255511 h 80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3723" h="809469">
                <a:moveTo>
                  <a:pt x="304800" y="255511"/>
                </a:moveTo>
                <a:lnTo>
                  <a:pt x="304800" y="255511"/>
                </a:lnTo>
                <a:cubicBezTo>
                  <a:pt x="436562" y="215983"/>
                  <a:pt x="451135" y="196851"/>
                  <a:pt x="609600" y="232065"/>
                </a:cubicBezTo>
                <a:cubicBezTo>
                  <a:pt x="623354" y="235121"/>
                  <a:pt x="626056" y="255001"/>
                  <a:pt x="633046" y="267234"/>
                </a:cubicBezTo>
                <a:cubicBezTo>
                  <a:pt x="656222" y="307792"/>
                  <a:pt x="655064" y="309843"/>
                  <a:pt x="668216" y="349296"/>
                </a:cubicBezTo>
                <a:cubicBezTo>
                  <a:pt x="662183" y="482005"/>
                  <a:pt x="716547" y="563848"/>
                  <a:pt x="633046" y="630650"/>
                </a:cubicBezTo>
                <a:cubicBezTo>
                  <a:pt x="622044" y="639452"/>
                  <a:pt x="609600" y="646281"/>
                  <a:pt x="597877" y="654096"/>
                </a:cubicBezTo>
                <a:cubicBezTo>
                  <a:pt x="572300" y="730828"/>
                  <a:pt x="607824" y="655517"/>
                  <a:pt x="550985" y="700988"/>
                </a:cubicBezTo>
                <a:cubicBezTo>
                  <a:pt x="539983" y="709790"/>
                  <a:pt x="535354" y="724434"/>
                  <a:pt x="527539" y="736157"/>
                </a:cubicBezTo>
                <a:cubicBezTo>
                  <a:pt x="531447" y="759603"/>
                  <a:pt x="524413" y="787935"/>
                  <a:pt x="539262" y="806496"/>
                </a:cubicBezTo>
                <a:cubicBezTo>
                  <a:pt x="546981" y="816145"/>
                  <a:pt x="563073" y="799641"/>
                  <a:pt x="574431" y="794773"/>
                </a:cubicBezTo>
                <a:cubicBezTo>
                  <a:pt x="590494" y="787889"/>
                  <a:pt x="605692" y="779142"/>
                  <a:pt x="621323" y="771327"/>
                </a:cubicBezTo>
                <a:cubicBezTo>
                  <a:pt x="633046" y="759604"/>
                  <a:pt x="642697" y="745353"/>
                  <a:pt x="656492" y="736157"/>
                </a:cubicBezTo>
                <a:cubicBezTo>
                  <a:pt x="666774" y="729302"/>
                  <a:pt x="682169" y="732345"/>
                  <a:pt x="691662" y="724434"/>
                </a:cubicBezTo>
                <a:cubicBezTo>
                  <a:pt x="706672" y="711926"/>
                  <a:pt x="715108" y="693173"/>
                  <a:pt x="726831" y="677542"/>
                </a:cubicBezTo>
                <a:cubicBezTo>
                  <a:pt x="756297" y="589144"/>
                  <a:pt x="716549" y="698105"/>
                  <a:pt x="762000" y="607203"/>
                </a:cubicBezTo>
                <a:cubicBezTo>
                  <a:pt x="767526" y="596150"/>
                  <a:pt x="769815" y="583757"/>
                  <a:pt x="773723" y="572034"/>
                </a:cubicBezTo>
                <a:cubicBezTo>
                  <a:pt x="769815" y="439173"/>
                  <a:pt x="776678" y="305556"/>
                  <a:pt x="762000" y="173450"/>
                </a:cubicBezTo>
                <a:cubicBezTo>
                  <a:pt x="760444" y="159447"/>
                  <a:pt x="739706" y="155725"/>
                  <a:pt x="726831" y="150003"/>
                </a:cubicBezTo>
                <a:cubicBezTo>
                  <a:pt x="704247" y="139965"/>
                  <a:pt x="680870" y="130620"/>
                  <a:pt x="656492" y="126557"/>
                </a:cubicBezTo>
                <a:cubicBezTo>
                  <a:pt x="633046" y="122649"/>
                  <a:pt x="609685" y="118195"/>
                  <a:pt x="586154" y="114834"/>
                </a:cubicBezTo>
                <a:cubicBezTo>
                  <a:pt x="554966" y="110379"/>
                  <a:pt x="523508" y="107902"/>
                  <a:pt x="492369" y="103111"/>
                </a:cubicBezTo>
                <a:cubicBezTo>
                  <a:pt x="472675" y="100081"/>
                  <a:pt x="453292" y="95296"/>
                  <a:pt x="433754" y="91388"/>
                </a:cubicBezTo>
                <a:cubicBezTo>
                  <a:pt x="418123" y="83573"/>
                  <a:pt x="402925" y="74826"/>
                  <a:pt x="386862" y="67942"/>
                </a:cubicBezTo>
                <a:cubicBezTo>
                  <a:pt x="363318" y="57852"/>
                  <a:pt x="328593" y="50444"/>
                  <a:pt x="304800" y="44496"/>
                </a:cubicBezTo>
                <a:cubicBezTo>
                  <a:pt x="207980" y="-20051"/>
                  <a:pt x="244602" y="-5689"/>
                  <a:pt x="23446" y="32773"/>
                </a:cubicBezTo>
                <a:cubicBezTo>
                  <a:pt x="9565" y="35187"/>
                  <a:pt x="7815" y="56219"/>
                  <a:pt x="0" y="67942"/>
                </a:cubicBezTo>
                <a:cubicBezTo>
                  <a:pt x="11723" y="75757"/>
                  <a:pt x="21803" y="86933"/>
                  <a:pt x="35169" y="91388"/>
                </a:cubicBezTo>
                <a:cubicBezTo>
                  <a:pt x="57719" y="98905"/>
                  <a:pt x="83787" y="93457"/>
                  <a:pt x="105508" y="103111"/>
                </a:cubicBezTo>
                <a:cubicBezTo>
                  <a:pt x="120658" y="109844"/>
                  <a:pt x="126185" y="130229"/>
                  <a:pt x="140677" y="138280"/>
                </a:cubicBezTo>
                <a:cubicBezTo>
                  <a:pt x="162281" y="150283"/>
                  <a:pt x="211016" y="161727"/>
                  <a:pt x="211016" y="161727"/>
                </a:cubicBezTo>
                <a:cubicBezTo>
                  <a:pt x="214924" y="173450"/>
                  <a:pt x="214001" y="188158"/>
                  <a:pt x="222739" y="196896"/>
                </a:cubicBezTo>
                <a:cubicBezTo>
                  <a:pt x="231477" y="205634"/>
                  <a:pt x="249170" y="199881"/>
                  <a:pt x="257908" y="208619"/>
                </a:cubicBezTo>
                <a:lnTo>
                  <a:pt x="304800" y="255511"/>
                </a:lnTo>
                <a:close/>
              </a:path>
            </a:pathLst>
          </a:custGeom>
          <a:solidFill>
            <a:srgbClr val="FF17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6678" r="7258" b="16520"/>
          <a:stretch/>
        </p:blipFill>
        <p:spPr>
          <a:xfrm>
            <a:off x="1910862" y="0"/>
            <a:ext cx="8358553" cy="1284023"/>
          </a:xfrm>
          <a:prstGeom prst="rect">
            <a:avLst/>
          </a:prstGeom>
        </p:spPr>
      </p:pic>
      <p:sp>
        <p:nvSpPr>
          <p:cNvPr id="9" name="Стрелка вверх 8"/>
          <p:cNvSpPr/>
          <p:nvPr/>
        </p:nvSpPr>
        <p:spPr>
          <a:xfrm>
            <a:off x="10865408" y="5461618"/>
            <a:ext cx="437155" cy="606461"/>
          </a:xfrm>
          <a:prstGeom prst="upArrow">
            <a:avLst>
              <a:gd name="adj1" fmla="val 36341"/>
              <a:gd name="adj2" fmla="val 53065"/>
            </a:avLst>
          </a:prstGeom>
          <a:solidFill>
            <a:srgbClr val="FF1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8" y="6121083"/>
            <a:ext cx="2389839" cy="75597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21998" y="5913437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8" y="5930806"/>
            <a:ext cx="576000" cy="577263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995721" y="5913437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1" y="5930806"/>
            <a:ext cx="576000" cy="577263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769444" y="5913437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44" y="5930806"/>
            <a:ext cx="576000" cy="577263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2543167" y="5913437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67" y="5930806"/>
            <a:ext cx="576000" cy="577263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3316890" y="5913437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90" y="5930806"/>
            <a:ext cx="576000" cy="577263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090613" y="5913437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13" y="5930806"/>
            <a:ext cx="576000" cy="577263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4864336" y="5913437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36" y="5930806"/>
            <a:ext cx="576000" cy="577263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5638059" y="5913437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59" y="5930806"/>
            <a:ext cx="576000" cy="577263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6411782" y="5913437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82" y="5930806"/>
            <a:ext cx="576000" cy="577263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7185505" y="5913437"/>
            <a:ext cx="612000" cy="612000"/>
          </a:xfrm>
          <a:prstGeom prst="ellipse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05" y="5930806"/>
            <a:ext cx="576000" cy="5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8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36</Words>
  <Application>Microsoft Office PowerPoint</Application>
  <PresentationFormat>Широкоэкранный</PresentationFormat>
  <Paragraphs>15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Comix Heavy Cyr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60</cp:revision>
  <dcterms:created xsi:type="dcterms:W3CDTF">2023-03-04T07:59:05Z</dcterms:created>
  <dcterms:modified xsi:type="dcterms:W3CDTF">2023-10-16T14:58:28Z</dcterms:modified>
</cp:coreProperties>
</file>