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1" r:id="rId4"/>
    <p:sldId id="260" r:id="rId5"/>
    <p:sldId id="262" r:id="rId6"/>
    <p:sldId id="263" r:id="rId7"/>
    <p:sldId id="25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4C"/>
    <a:srgbClr val="FF1700"/>
    <a:srgbClr val="00974D"/>
    <a:srgbClr val="FFC300"/>
    <a:srgbClr val="FF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163" y="62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953A4-F76A-4CC8-B6DD-0E0E1BB00C32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C12AD-89DA-430C-BB11-7D44C4F2D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1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12AD-89DA-430C-BB11-7D44C4F2D51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6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8FA5-5F88-44A8-A41F-EAB737BAA7C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150-22A8-4921-8481-7AA808E8F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8FA5-5F88-44A8-A41F-EAB737BAA7C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150-22A8-4921-8481-7AA808E8F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6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8FA5-5F88-44A8-A41F-EAB737BAA7C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150-22A8-4921-8481-7AA808E8F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2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8FA5-5F88-44A8-A41F-EAB737BAA7C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150-22A8-4921-8481-7AA808E8F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4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8FA5-5F88-44A8-A41F-EAB737BAA7C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150-22A8-4921-8481-7AA808E8F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7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8FA5-5F88-44A8-A41F-EAB737BAA7C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150-22A8-4921-8481-7AA808E8F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8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8FA5-5F88-44A8-A41F-EAB737BAA7C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150-22A8-4921-8481-7AA808E8F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8FA5-5F88-44A8-A41F-EAB737BAA7C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150-22A8-4921-8481-7AA808E8F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8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8FA5-5F88-44A8-A41F-EAB737BAA7C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150-22A8-4921-8481-7AA808E8F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4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8FA5-5F88-44A8-A41F-EAB737BAA7C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150-22A8-4921-8481-7AA808E8F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8FA5-5F88-44A8-A41F-EAB737BAA7C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150-22A8-4921-8481-7AA808E8F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C8FA5-5F88-44A8-A41F-EAB737BAA7C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AA150-22A8-4921-8481-7AA808E8F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9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0" y="5656082"/>
            <a:ext cx="12192000" cy="1201917"/>
          </a:xfrm>
          <a:custGeom>
            <a:avLst/>
            <a:gdLst>
              <a:gd name="connsiteX0" fmla="*/ 914400 w 11331017"/>
              <a:gd name="connsiteY0" fmla="*/ 0 h 914400"/>
              <a:gd name="connsiteX1" fmla="*/ 10416617 w 11331017"/>
              <a:gd name="connsiteY1" fmla="*/ 0 h 914400"/>
              <a:gd name="connsiteX2" fmla="*/ 11331017 w 11331017"/>
              <a:gd name="connsiteY2" fmla="*/ 914400 h 914400"/>
              <a:gd name="connsiteX3" fmla="*/ 0 w 11331017"/>
              <a:gd name="connsiteY3" fmla="*/ 914400 h 914400"/>
              <a:gd name="connsiteX4" fmla="*/ 914400 w 11331017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1017" h="914400">
                <a:moveTo>
                  <a:pt x="914400" y="0"/>
                </a:moveTo>
                <a:lnTo>
                  <a:pt x="10416617" y="0"/>
                </a:lnTo>
                <a:cubicBezTo>
                  <a:pt x="10921626" y="0"/>
                  <a:pt x="11331017" y="409391"/>
                  <a:pt x="11331017" y="914400"/>
                </a:cubicBezTo>
                <a:lnTo>
                  <a:pt x="0" y="914400"/>
                </a:ln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rgbClr val="009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Садыкова Татьяна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Мухаметовна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«Березовский детский сад №2»,                                                                                            Березовский район, Красноярский край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59552" y="5754719"/>
            <a:ext cx="526883" cy="476399"/>
            <a:chOff x="159552" y="5754719"/>
            <a:chExt cx="526883" cy="476399"/>
          </a:xfrm>
        </p:grpSpPr>
        <p:sp>
          <p:nvSpPr>
            <p:cNvPr id="12" name="Полилиния 11"/>
            <p:cNvSpPr/>
            <p:nvPr/>
          </p:nvSpPr>
          <p:spPr>
            <a:xfrm>
              <a:off x="159552" y="5754719"/>
              <a:ext cx="526883" cy="476399"/>
            </a:xfrm>
            <a:custGeom>
              <a:avLst/>
              <a:gdLst>
                <a:gd name="connsiteX0" fmla="*/ 1135155 w 1763229"/>
                <a:gd name="connsiteY0" fmla="*/ 0 h 1594282"/>
                <a:gd name="connsiteX1" fmla="*/ 1488047 w 1763229"/>
                <a:gd name="connsiteY1" fmla="*/ 352892 h 1594282"/>
                <a:gd name="connsiteX2" fmla="*/ 1466634 w 1763229"/>
                <a:gd name="connsiteY2" fmla="*/ 474228 h 1594282"/>
                <a:gd name="connsiteX3" fmla="*/ 1442344 w 1763229"/>
                <a:gd name="connsiteY3" fmla="*/ 526295 h 1594282"/>
                <a:gd name="connsiteX4" fmla="*/ 1481457 w 1763229"/>
                <a:gd name="connsiteY4" fmla="*/ 530238 h 1594282"/>
                <a:gd name="connsiteX5" fmla="*/ 1763229 w 1763229"/>
                <a:gd name="connsiteY5" fmla="*/ 875960 h 1594282"/>
                <a:gd name="connsiteX6" fmla="*/ 1410337 w 1763229"/>
                <a:gd name="connsiteY6" fmla="*/ 1228852 h 1594282"/>
                <a:gd name="connsiteX7" fmla="*/ 1339217 w 1763229"/>
                <a:gd name="connsiteY7" fmla="*/ 1221683 h 1594282"/>
                <a:gd name="connsiteX8" fmla="*/ 1315528 w 1763229"/>
                <a:gd name="connsiteY8" fmla="*/ 1214329 h 1594282"/>
                <a:gd name="connsiteX9" fmla="*/ 1318256 w 1763229"/>
                <a:gd name="connsiteY9" fmla="*/ 1241390 h 1594282"/>
                <a:gd name="connsiteX10" fmla="*/ 965364 w 1763229"/>
                <a:gd name="connsiteY10" fmla="*/ 1594282 h 1594282"/>
                <a:gd name="connsiteX11" fmla="*/ 619642 w 1763229"/>
                <a:gd name="connsiteY11" fmla="*/ 1312510 h 1594282"/>
                <a:gd name="connsiteX12" fmla="*/ 612594 w 1763229"/>
                <a:gd name="connsiteY12" fmla="*/ 1242602 h 1594282"/>
                <a:gd name="connsiteX13" fmla="*/ 550198 w 1763229"/>
                <a:gd name="connsiteY13" fmla="*/ 1299299 h 1594282"/>
                <a:gd name="connsiteX14" fmla="*/ 352892 w 1763229"/>
                <a:gd name="connsiteY14" fmla="*/ 1359567 h 1594282"/>
                <a:gd name="connsiteX15" fmla="*/ 0 w 1763229"/>
                <a:gd name="connsiteY15" fmla="*/ 1006675 h 1594282"/>
                <a:gd name="connsiteX16" fmla="*/ 215530 w 1763229"/>
                <a:gd name="connsiteY16" fmla="*/ 681515 h 1594282"/>
                <a:gd name="connsiteX17" fmla="*/ 242135 w 1763229"/>
                <a:gd name="connsiteY17" fmla="*/ 673256 h 1594282"/>
                <a:gd name="connsiteX18" fmla="*/ 219310 w 1763229"/>
                <a:gd name="connsiteY18" fmla="*/ 654424 h 1594282"/>
                <a:gd name="connsiteX19" fmla="*/ 115951 w 1763229"/>
                <a:gd name="connsiteY19" fmla="*/ 404892 h 1594282"/>
                <a:gd name="connsiteX20" fmla="*/ 468843 w 1763229"/>
                <a:gd name="connsiteY20" fmla="*/ 52000 h 1594282"/>
                <a:gd name="connsiteX21" fmla="*/ 761467 w 1763229"/>
                <a:gd name="connsiteY21" fmla="*/ 207587 h 1594282"/>
                <a:gd name="connsiteX22" fmla="*/ 793908 w 1763229"/>
                <a:gd name="connsiteY22" fmla="*/ 267355 h 1594282"/>
                <a:gd name="connsiteX23" fmla="*/ 809995 w 1763229"/>
                <a:gd name="connsiteY23" fmla="*/ 215531 h 1594282"/>
                <a:gd name="connsiteX24" fmla="*/ 1135155 w 1763229"/>
                <a:gd name="connsiteY24" fmla="*/ 0 h 15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3229" h="1594282">
                  <a:moveTo>
                    <a:pt x="1135155" y="0"/>
                  </a:moveTo>
                  <a:cubicBezTo>
                    <a:pt x="1330052" y="0"/>
                    <a:pt x="1488047" y="157995"/>
                    <a:pt x="1488047" y="352892"/>
                  </a:cubicBezTo>
                  <a:cubicBezTo>
                    <a:pt x="1488047" y="395526"/>
                    <a:pt x="1480487" y="436394"/>
                    <a:pt x="1466634" y="474228"/>
                  </a:cubicBezTo>
                  <a:lnTo>
                    <a:pt x="1442344" y="526295"/>
                  </a:lnTo>
                  <a:lnTo>
                    <a:pt x="1481457" y="530238"/>
                  </a:lnTo>
                  <a:cubicBezTo>
                    <a:pt x="1642264" y="563143"/>
                    <a:pt x="1763229" y="705425"/>
                    <a:pt x="1763229" y="875960"/>
                  </a:cubicBezTo>
                  <a:cubicBezTo>
                    <a:pt x="1763229" y="1070857"/>
                    <a:pt x="1605234" y="1228852"/>
                    <a:pt x="1410337" y="1228852"/>
                  </a:cubicBezTo>
                  <a:cubicBezTo>
                    <a:pt x="1385975" y="1228852"/>
                    <a:pt x="1362190" y="1226383"/>
                    <a:pt x="1339217" y="1221683"/>
                  </a:cubicBezTo>
                  <a:lnTo>
                    <a:pt x="1315528" y="1214329"/>
                  </a:lnTo>
                  <a:lnTo>
                    <a:pt x="1318256" y="1241390"/>
                  </a:lnTo>
                  <a:cubicBezTo>
                    <a:pt x="1318256" y="1436287"/>
                    <a:pt x="1160261" y="1594282"/>
                    <a:pt x="965364" y="1594282"/>
                  </a:cubicBezTo>
                  <a:cubicBezTo>
                    <a:pt x="794829" y="1594282"/>
                    <a:pt x="652548" y="1473317"/>
                    <a:pt x="619642" y="1312510"/>
                  </a:cubicBezTo>
                  <a:lnTo>
                    <a:pt x="612594" y="1242602"/>
                  </a:lnTo>
                  <a:lnTo>
                    <a:pt x="550198" y="1299299"/>
                  </a:lnTo>
                  <a:cubicBezTo>
                    <a:pt x="493875" y="1337349"/>
                    <a:pt x="425978" y="1359567"/>
                    <a:pt x="352892" y="1359567"/>
                  </a:cubicBezTo>
                  <a:cubicBezTo>
                    <a:pt x="157995" y="1359567"/>
                    <a:pt x="0" y="1201572"/>
                    <a:pt x="0" y="1006675"/>
                  </a:cubicBezTo>
                  <a:cubicBezTo>
                    <a:pt x="0" y="860502"/>
                    <a:pt x="88872" y="735087"/>
                    <a:pt x="215530" y="681515"/>
                  </a:cubicBezTo>
                  <a:lnTo>
                    <a:pt x="242135" y="673256"/>
                  </a:lnTo>
                  <a:lnTo>
                    <a:pt x="219310" y="654424"/>
                  </a:lnTo>
                  <a:cubicBezTo>
                    <a:pt x="155450" y="590564"/>
                    <a:pt x="115951" y="502341"/>
                    <a:pt x="115951" y="404892"/>
                  </a:cubicBezTo>
                  <a:cubicBezTo>
                    <a:pt x="115951" y="209995"/>
                    <a:pt x="273946" y="52000"/>
                    <a:pt x="468843" y="52000"/>
                  </a:cubicBezTo>
                  <a:cubicBezTo>
                    <a:pt x="590654" y="52000"/>
                    <a:pt x="698050" y="113717"/>
                    <a:pt x="761467" y="207587"/>
                  </a:cubicBezTo>
                  <a:lnTo>
                    <a:pt x="793908" y="267355"/>
                  </a:lnTo>
                  <a:lnTo>
                    <a:pt x="809995" y="215531"/>
                  </a:lnTo>
                  <a:cubicBezTo>
                    <a:pt x="863567" y="88872"/>
                    <a:pt x="988983" y="0"/>
                    <a:pt x="1135155" y="0"/>
                  </a:cubicBezTo>
                  <a:close/>
                </a:path>
              </a:pathLst>
            </a:custGeom>
            <a:solidFill>
              <a:srgbClr val="FFC3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18866" y="5887804"/>
              <a:ext cx="160733" cy="160733"/>
            </a:xfrm>
            <a:prstGeom prst="ellipse">
              <a:avLst/>
            </a:prstGeom>
            <a:solidFill>
              <a:srgbClr val="FF1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928092" y="5404921"/>
            <a:ext cx="701835" cy="634588"/>
            <a:chOff x="1928092" y="5404921"/>
            <a:chExt cx="701835" cy="634588"/>
          </a:xfrm>
        </p:grpSpPr>
        <p:sp>
          <p:nvSpPr>
            <p:cNvPr id="16" name="Полилиния 15"/>
            <p:cNvSpPr/>
            <p:nvPr/>
          </p:nvSpPr>
          <p:spPr>
            <a:xfrm>
              <a:off x="1928092" y="5404921"/>
              <a:ext cx="701835" cy="634588"/>
            </a:xfrm>
            <a:custGeom>
              <a:avLst/>
              <a:gdLst>
                <a:gd name="connsiteX0" fmla="*/ 1135155 w 1763229"/>
                <a:gd name="connsiteY0" fmla="*/ 0 h 1594282"/>
                <a:gd name="connsiteX1" fmla="*/ 1488047 w 1763229"/>
                <a:gd name="connsiteY1" fmla="*/ 352892 h 1594282"/>
                <a:gd name="connsiteX2" fmla="*/ 1466634 w 1763229"/>
                <a:gd name="connsiteY2" fmla="*/ 474228 h 1594282"/>
                <a:gd name="connsiteX3" fmla="*/ 1442344 w 1763229"/>
                <a:gd name="connsiteY3" fmla="*/ 526295 h 1594282"/>
                <a:gd name="connsiteX4" fmla="*/ 1481457 w 1763229"/>
                <a:gd name="connsiteY4" fmla="*/ 530238 h 1594282"/>
                <a:gd name="connsiteX5" fmla="*/ 1763229 w 1763229"/>
                <a:gd name="connsiteY5" fmla="*/ 875960 h 1594282"/>
                <a:gd name="connsiteX6" fmla="*/ 1410337 w 1763229"/>
                <a:gd name="connsiteY6" fmla="*/ 1228852 h 1594282"/>
                <a:gd name="connsiteX7" fmla="*/ 1339217 w 1763229"/>
                <a:gd name="connsiteY7" fmla="*/ 1221683 h 1594282"/>
                <a:gd name="connsiteX8" fmla="*/ 1315528 w 1763229"/>
                <a:gd name="connsiteY8" fmla="*/ 1214329 h 1594282"/>
                <a:gd name="connsiteX9" fmla="*/ 1318256 w 1763229"/>
                <a:gd name="connsiteY9" fmla="*/ 1241390 h 1594282"/>
                <a:gd name="connsiteX10" fmla="*/ 965364 w 1763229"/>
                <a:gd name="connsiteY10" fmla="*/ 1594282 h 1594282"/>
                <a:gd name="connsiteX11" fmla="*/ 619642 w 1763229"/>
                <a:gd name="connsiteY11" fmla="*/ 1312510 h 1594282"/>
                <a:gd name="connsiteX12" fmla="*/ 612594 w 1763229"/>
                <a:gd name="connsiteY12" fmla="*/ 1242602 h 1594282"/>
                <a:gd name="connsiteX13" fmla="*/ 550198 w 1763229"/>
                <a:gd name="connsiteY13" fmla="*/ 1299299 h 1594282"/>
                <a:gd name="connsiteX14" fmla="*/ 352892 w 1763229"/>
                <a:gd name="connsiteY14" fmla="*/ 1359567 h 1594282"/>
                <a:gd name="connsiteX15" fmla="*/ 0 w 1763229"/>
                <a:gd name="connsiteY15" fmla="*/ 1006675 h 1594282"/>
                <a:gd name="connsiteX16" fmla="*/ 215530 w 1763229"/>
                <a:gd name="connsiteY16" fmla="*/ 681515 h 1594282"/>
                <a:gd name="connsiteX17" fmla="*/ 242135 w 1763229"/>
                <a:gd name="connsiteY17" fmla="*/ 673256 h 1594282"/>
                <a:gd name="connsiteX18" fmla="*/ 219310 w 1763229"/>
                <a:gd name="connsiteY18" fmla="*/ 654424 h 1594282"/>
                <a:gd name="connsiteX19" fmla="*/ 115951 w 1763229"/>
                <a:gd name="connsiteY19" fmla="*/ 404892 h 1594282"/>
                <a:gd name="connsiteX20" fmla="*/ 468843 w 1763229"/>
                <a:gd name="connsiteY20" fmla="*/ 52000 h 1594282"/>
                <a:gd name="connsiteX21" fmla="*/ 761467 w 1763229"/>
                <a:gd name="connsiteY21" fmla="*/ 207587 h 1594282"/>
                <a:gd name="connsiteX22" fmla="*/ 793908 w 1763229"/>
                <a:gd name="connsiteY22" fmla="*/ 267355 h 1594282"/>
                <a:gd name="connsiteX23" fmla="*/ 809995 w 1763229"/>
                <a:gd name="connsiteY23" fmla="*/ 215531 h 1594282"/>
                <a:gd name="connsiteX24" fmla="*/ 1135155 w 1763229"/>
                <a:gd name="connsiteY24" fmla="*/ 0 h 15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3229" h="1594282">
                  <a:moveTo>
                    <a:pt x="1135155" y="0"/>
                  </a:moveTo>
                  <a:cubicBezTo>
                    <a:pt x="1330052" y="0"/>
                    <a:pt x="1488047" y="157995"/>
                    <a:pt x="1488047" y="352892"/>
                  </a:cubicBezTo>
                  <a:cubicBezTo>
                    <a:pt x="1488047" y="395526"/>
                    <a:pt x="1480487" y="436394"/>
                    <a:pt x="1466634" y="474228"/>
                  </a:cubicBezTo>
                  <a:lnTo>
                    <a:pt x="1442344" y="526295"/>
                  </a:lnTo>
                  <a:lnTo>
                    <a:pt x="1481457" y="530238"/>
                  </a:lnTo>
                  <a:cubicBezTo>
                    <a:pt x="1642264" y="563143"/>
                    <a:pt x="1763229" y="705425"/>
                    <a:pt x="1763229" y="875960"/>
                  </a:cubicBezTo>
                  <a:cubicBezTo>
                    <a:pt x="1763229" y="1070857"/>
                    <a:pt x="1605234" y="1228852"/>
                    <a:pt x="1410337" y="1228852"/>
                  </a:cubicBezTo>
                  <a:cubicBezTo>
                    <a:pt x="1385975" y="1228852"/>
                    <a:pt x="1362190" y="1226383"/>
                    <a:pt x="1339217" y="1221683"/>
                  </a:cubicBezTo>
                  <a:lnTo>
                    <a:pt x="1315528" y="1214329"/>
                  </a:lnTo>
                  <a:lnTo>
                    <a:pt x="1318256" y="1241390"/>
                  </a:lnTo>
                  <a:cubicBezTo>
                    <a:pt x="1318256" y="1436287"/>
                    <a:pt x="1160261" y="1594282"/>
                    <a:pt x="965364" y="1594282"/>
                  </a:cubicBezTo>
                  <a:cubicBezTo>
                    <a:pt x="794829" y="1594282"/>
                    <a:pt x="652548" y="1473317"/>
                    <a:pt x="619642" y="1312510"/>
                  </a:cubicBezTo>
                  <a:lnTo>
                    <a:pt x="612594" y="1242602"/>
                  </a:lnTo>
                  <a:lnTo>
                    <a:pt x="550198" y="1299299"/>
                  </a:lnTo>
                  <a:cubicBezTo>
                    <a:pt x="493875" y="1337349"/>
                    <a:pt x="425978" y="1359567"/>
                    <a:pt x="352892" y="1359567"/>
                  </a:cubicBezTo>
                  <a:cubicBezTo>
                    <a:pt x="157995" y="1359567"/>
                    <a:pt x="0" y="1201572"/>
                    <a:pt x="0" y="1006675"/>
                  </a:cubicBezTo>
                  <a:cubicBezTo>
                    <a:pt x="0" y="860502"/>
                    <a:pt x="88872" y="735087"/>
                    <a:pt x="215530" y="681515"/>
                  </a:cubicBezTo>
                  <a:lnTo>
                    <a:pt x="242135" y="673256"/>
                  </a:lnTo>
                  <a:lnTo>
                    <a:pt x="219310" y="654424"/>
                  </a:lnTo>
                  <a:cubicBezTo>
                    <a:pt x="155450" y="590564"/>
                    <a:pt x="115951" y="502341"/>
                    <a:pt x="115951" y="404892"/>
                  </a:cubicBezTo>
                  <a:cubicBezTo>
                    <a:pt x="115951" y="209995"/>
                    <a:pt x="273946" y="52000"/>
                    <a:pt x="468843" y="52000"/>
                  </a:cubicBezTo>
                  <a:cubicBezTo>
                    <a:pt x="590654" y="52000"/>
                    <a:pt x="698050" y="113717"/>
                    <a:pt x="761467" y="207587"/>
                  </a:cubicBezTo>
                  <a:lnTo>
                    <a:pt x="793908" y="267355"/>
                  </a:lnTo>
                  <a:lnTo>
                    <a:pt x="809995" y="215531"/>
                  </a:lnTo>
                  <a:cubicBezTo>
                    <a:pt x="863567" y="88872"/>
                    <a:pt x="988983" y="0"/>
                    <a:pt x="1135155" y="0"/>
                  </a:cubicBezTo>
                  <a:close/>
                </a:path>
              </a:pathLst>
            </a:custGeom>
            <a:solidFill>
              <a:srgbClr val="00974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218656" y="5661862"/>
              <a:ext cx="120705" cy="120705"/>
            </a:xfrm>
            <a:prstGeom prst="ellipse">
              <a:avLst/>
            </a:prstGeom>
            <a:solidFill>
              <a:srgbClr val="FFC4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927127" y="5843418"/>
            <a:ext cx="701835" cy="634588"/>
            <a:chOff x="4482330" y="5968170"/>
            <a:chExt cx="701835" cy="634588"/>
          </a:xfrm>
        </p:grpSpPr>
        <p:sp>
          <p:nvSpPr>
            <p:cNvPr id="26" name="Полилиния 25"/>
            <p:cNvSpPr/>
            <p:nvPr/>
          </p:nvSpPr>
          <p:spPr>
            <a:xfrm>
              <a:off x="4482330" y="5968170"/>
              <a:ext cx="701835" cy="634588"/>
            </a:xfrm>
            <a:custGeom>
              <a:avLst/>
              <a:gdLst>
                <a:gd name="connsiteX0" fmla="*/ 1135155 w 1763229"/>
                <a:gd name="connsiteY0" fmla="*/ 0 h 1594282"/>
                <a:gd name="connsiteX1" fmla="*/ 1488047 w 1763229"/>
                <a:gd name="connsiteY1" fmla="*/ 352892 h 1594282"/>
                <a:gd name="connsiteX2" fmla="*/ 1466634 w 1763229"/>
                <a:gd name="connsiteY2" fmla="*/ 474228 h 1594282"/>
                <a:gd name="connsiteX3" fmla="*/ 1442344 w 1763229"/>
                <a:gd name="connsiteY3" fmla="*/ 526295 h 1594282"/>
                <a:gd name="connsiteX4" fmla="*/ 1481457 w 1763229"/>
                <a:gd name="connsiteY4" fmla="*/ 530238 h 1594282"/>
                <a:gd name="connsiteX5" fmla="*/ 1763229 w 1763229"/>
                <a:gd name="connsiteY5" fmla="*/ 875960 h 1594282"/>
                <a:gd name="connsiteX6" fmla="*/ 1410337 w 1763229"/>
                <a:gd name="connsiteY6" fmla="*/ 1228852 h 1594282"/>
                <a:gd name="connsiteX7" fmla="*/ 1339217 w 1763229"/>
                <a:gd name="connsiteY7" fmla="*/ 1221683 h 1594282"/>
                <a:gd name="connsiteX8" fmla="*/ 1315528 w 1763229"/>
                <a:gd name="connsiteY8" fmla="*/ 1214329 h 1594282"/>
                <a:gd name="connsiteX9" fmla="*/ 1318256 w 1763229"/>
                <a:gd name="connsiteY9" fmla="*/ 1241390 h 1594282"/>
                <a:gd name="connsiteX10" fmla="*/ 965364 w 1763229"/>
                <a:gd name="connsiteY10" fmla="*/ 1594282 h 1594282"/>
                <a:gd name="connsiteX11" fmla="*/ 619642 w 1763229"/>
                <a:gd name="connsiteY11" fmla="*/ 1312510 h 1594282"/>
                <a:gd name="connsiteX12" fmla="*/ 612594 w 1763229"/>
                <a:gd name="connsiteY12" fmla="*/ 1242602 h 1594282"/>
                <a:gd name="connsiteX13" fmla="*/ 550198 w 1763229"/>
                <a:gd name="connsiteY13" fmla="*/ 1299299 h 1594282"/>
                <a:gd name="connsiteX14" fmla="*/ 352892 w 1763229"/>
                <a:gd name="connsiteY14" fmla="*/ 1359567 h 1594282"/>
                <a:gd name="connsiteX15" fmla="*/ 0 w 1763229"/>
                <a:gd name="connsiteY15" fmla="*/ 1006675 h 1594282"/>
                <a:gd name="connsiteX16" fmla="*/ 215530 w 1763229"/>
                <a:gd name="connsiteY16" fmla="*/ 681515 h 1594282"/>
                <a:gd name="connsiteX17" fmla="*/ 242135 w 1763229"/>
                <a:gd name="connsiteY17" fmla="*/ 673256 h 1594282"/>
                <a:gd name="connsiteX18" fmla="*/ 219310 w 1763229"/>
                <a:gd name="connsiteY18" fmla="*/ 654424 h 1594282"/>
                <a:gd name="connsiteX19" fmla="*/ 115951 w 1763229"/>
                <a:gd name="connsiteY19" fmla="*/ 404892 h 1594282"/>
                <a:gd name="connsiteX20" fmla="*/ 468843 w 1763229"/>
                <a:gd name="connsiteY20" fmla="*/ 52000 h 1594282"/>
                <a:gd name="connsiteX21" fmla="*/ 761467 w 1763229"/>
                <a:gd name="connsiteY21" fmla="*/ 207587 h 1594282"/>
                <a:gd name="connsiteX22" fmla="*/ 793908 w 1763229"/>
                <a:gd name="connsiteY22" fmla="*/ 267355 h 1594282"/>
                <a:gd name="connsiteX23" fmla="*/ 809995 w 1763229"/>
                <a:gd name="connsiteY23" fmla="*/ 215531 h 1594282"/>
                <a:gd name="connsiteX24" fmla="*/ 1135155 w 1763229"/>
                <a:gd name="connsiteY24" fmla="*/ 0 h 15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3229" h="1594282">
                  <a:moveTo>
                    <a:pt x="1135155" y="0"/>
                  </a:moveTo>
                  <a:cubicBezTo>
                    <a:pt x="1330052" y="0"/>
                    <a:pt x="1488047" y="157995"/>
                    <a:pt x="1488047" y="352892"/>
                  </a:cubicBezTo>
                  <a:cubicBezTo>
                    <a:pt x="1488047" y="395526"/>
                    <a:pt x="1480487" y="436394"/>
                    <a:pt x="1466634" y="474228"/>
                  </a:cubicBezTo>
                  <a:lnTo>
                    <a:pt x="1442344" y="526295"/>
                  </a:lnTo>
                  <a:lnTo>
                    <a:pt x="1481457" y="530238"/>
                  </a:lnTo>
                  <a:cubicBezTo>
                    <a:pt x="1642264" y="563143"/>
                    <a:pt x="1763229" y="705425"/>
                    <a:pt x="1763229" y="875960"/>
                  </a:cubicBezTo>
                  <a:cubicBezTo>
                    <a:pt x="1763229" y="1070857"/>
                    <a:pt x="1605234" y="1228852"/>
                    <a:pt x="1410337" y="1228852"/>
                  </a:cubicBezTo>
                  <a:cubicBezTo>
                    <a:pt x="1385975" y="1228852"/>
                    <a:pt x="1362190" y="1226383"/>
                    <a:pt x="1339217" y="1221683"/>
                  </a:cubicBezTo>
                  <a:lnTo>
                    <a:pt x="1315528" y="1214329"/>
                  </a:lnTo>
                  <a:lnTo>
                    <a:pt x="1318256" y="1241390"/>
                  </a:lnTo>
                  <a:cubicBezTo>
                    <a:pt x="1318256" y="1436287"/>
                    <a:pt x="1160261" y="1594282"/>
                    <a:pt x="965364" y="1594282"/>
                  </a:cubicBezTo>
                  <a:cubicBezTo>
                    <a:pt x="794829" y="1594282"/>
                    <a:pt x="652548" y="1473317"/>
                    <a:pt x="619642" y="1312510"/>
                  </a:cubicBezTo>
                  <a:lnTo>
                    <a:pt x="612594" y="1242602"/>
                  </a:lnTo>
                  <a:lnTo>
                    <a:pt x="550198" y="1299299"/>
                  </a:lnTo>
                  <a:cubicBezTo>
                    <a:pt x="493875" y="1337349"/>
                    <a:pt x="425978" y="1359567"/>
                    <a:pt x="352892" y="1359567"/>
                  </a:cubicBezTo>
                  <a:cubicBezTo>
                    <a:pt x="157995" y="1359567"/>
                    <a:pt x="0" y="1201572"/>
                    <a:pt x="0" y="1006675"/>
                  </a:cubicBezTo>
                  <a:cubicBezTo>
                    <a:pt x="0" y="860502"/>
                    <a:pt x="88872" y="735087"/>
                    <a:pt x="215530" y="681515"/>
                  </a:cubicBezTo>
                  <a:lnTo>
                    <a:pt x="242135" y="673256"/>
                  </a:lnTo>
                  <a:lnTo>
                    <a:pt x="219310" y="654424"/>
                  </a:lnTo>
                  <a:cubicBezTo>
                    <a:pt x="155450" y="590564"/>
                    <a:pt x="115951" y="502341"/>
                    <a:pt x="115951" y="404892"/>
                  </a:cubicBezTo>
                  <a:cubicBezTo>
                    <a:pt x="115951" y="209995"/>
                    <a:pt x="273946" y="52000"/>
                    <a:pt x="468843" y="52000"/>
                  </a:cubicBezTo>
                  <a:cubicBezTo>
                    <a:pt x="590654" y="52000"/>
                    <a:pt x="698050" y="113717"/>
                    <a:pt x="761467" y="207587"/>
                  </a:cubicBezTo>
                  <a:lnTo>
                    <a:pt x="793908" y="267355"/>
                  </a:lnTo>
                  <a:lnTo>
                    <a:pt x="809995" y="215531"/>
                  </a:lnTo>
                  <a:cubicBezTo>
                    <a:pt x="863567" y="88872"/>
                    <a:pt x="988983" y="0"/>
                    <a:pt x="1135155" y="0"/>
                  </a:cubicBezTo>
                  <a:close/>
                </a:path>
              </a:pathLst>
            </a:custGeom>
            <a:solidFill>
              <a:srgbClr val="00974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741541" y="6226744"/>
              <a:ext cx="117435" cy="117435"/>
            </a:xfrm>
            <a:prstGeom prst="ellipse">
              <a:avLst/>
            </a:prstGeom>
            <a:solidFill>
              <a:srgbClr val="FFC4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954526" y="543338"/>
            <a:ext cx="555552" cy="502321"/>
            <a:chOff x="10954526" y="543338"/>
            <a:chExt cx="555552" cy="502321"/>
          </a:xfrm>
        </p:grpSpPr>
        <p:sp>
          <p:nvSpPr>
            <p:cNvPr id="21" name="Полилиния 20"/>
            <p:cNvSpPr/>
            <p:nvPr/>
          </p:nvSpPr>
          <p:spPr>
            <a:xfrm>
              <a:off x="10954526" y="543338"/>
              <a:ext cx="555552" cy="502321"/>
            </a:xfrm>
            <a:custGeom>
              <a:avLst/>
              <a:gdLst>
                <a:gd name="connsiteX0" fmla="*/ 1135155 w 1763229"/>
                <a:gd name="connsiteY0" fmla="*/ 0 h 1594282"/>
                <a:gd name="connsiteX1" fmla="*/ 1488047 w 1763229"/>
                <a:gd name="connsiteY1" fmla="*/ 352892 h 1594282"/>
                <a:gd name="connsiteX2" fmla="*/ 1466634 w 1763229"/>
                <a:gd name="connsiteY2" fmla="*/ 474228 h 1594282"/>
                <a:gd name="connsiteX3" fmla="*/ 1442344 w 1763229"/>
                <a:gd name="connsiteY3" fmla="*/ 526295 h 1594282"/>
                <a:gd name="connsiteX4" fmla="*/ 1481457 w 1763229"/>
                <a:gd name="connsiteY4" fmla="*/ 530238 h 1594282"/>
                <a:gd name="connsiteX5" fmla="*/ 1763229 w 1763229"/>
                <a:gd name="connsiteY5" fmla="*/ 875960 h 1594282"/>
                <a:gd name="connsiteX6" fmla="*/ 1410337 w 1763229"/>
                <a:gd name="connsiteY6" fmla="*/ 1228852 h 1594282"/>
                <a:gd name="connsiteX7" fmla="*/ 1339217 w 1763229"/>
                <a:gd name="connsiteY7" fmla="*/ 1221683 h 1594282"/>
                <a:gd name="connsiteX8" fmla="*/ 1315528 w 1763229"/>
                <a:gd name="connsiteY8" fmla="*/ 1214329 h 1594282"/>
                <a:gd name="connsiteX9" fmla="*/ 1318256 w 1763229"/>
                <a:gd name="connsiteY9" fmla="*/ 1241390 h 1594282"/>
                <a:gd name="connsiteX10" fmla="*/ 965364 w 1763229"/>
                <a:gd name="connsiteY10" fmla="*/ 1594282 h 1594282"/>
                <a:gd name="connsiteX11" fmla="*/ 619642 w 1763229"/>
                <a:gd name="connsiteY11" fmla="*/ 1312510 h 1594282"/>
                <a:gd name="connsiteX12" fmla="*/ 612594 w 1763229"/>
                <a:gd name="connsiteY12" fmla="*/ 1242602 h 1594282"/>
                <a:gd name="connsiteX13" fmla="*/ 550198 w 1763229"/>
                <a:gd name="connsiteY13" fmla="*/ 1299299 h 1594282"/>
                <a:gd name="connsiteX14" fmla="*/ 352892 w 1763229"/>
                <a:gd name="connsiteY14" fmla="*/ 1359567 h 1594282"/>
                <a:gd name="connsiteX15" fmla="*/ 0 w 1763229"/>
                <a:gd name="connsiteY15" fmla="*/ 1006675 h 1594282"/>
                <a:gd name="connsiteX16" fmla="*/ 215530 w 1763229"/>
                <a:gd name="connsiteY16" fmla="*/ 681515 h 1594282"/>
                <a:gd name="connsiteX17" fmla="*/ 242135 w 1763229"/>
                <a:gd name="connsiteY17" fmla="*/ 673256 h 1594282"/>
                <a:gd name="connsiteX18" fmla="*/ 219310 w 1763229"/>
                <a:gd name="connsiteY18" fmla="*/ 654424 h 1594282"/>
                <a:gd name="connsiteX19" fmla="*/ 115951 w 1763229"/>
                <a:gd name="connsiteY19" fmla="*/ 404892 h 1594282"/>
                <a:gd name="connsiteX20" fmla="*/ 468843 w 1763229"/>
                <a:gd name="connsiteY20" fmla="*/ 52000 h 1594282"/>
                <a:gd name="connsiteX21" fmla="*/ 761467 w 1763229"/>
                <a:gd name="connsiteY21" fmla="*/ 207587 h 1594282"/>
                <a:gd name="connsiteX22" fmla="*/ 793908 w 1763229"/>
                <a:gd name="connsiteY22" fmla="*/ 267355 h 1594282"/>
                <a:gd name="connsiteX23" fmla="*/ 809995 w 1763229"/>
                <a:gd name="connsiteY23" fmla="*/ 215531 h 1594282"/>
                <a:gd name="connsiteX24" fmla="*/ 1135155 w 1763229"/>
                <a:gd name="connsiteY24" fmla="*/ 0 h 15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3229" h="1594282">
                  <a:moveTo>
                    <a:pt x="1135155" y="0"/>
                  </a:moveTo>
                  <a:cubicBezTo>
                    <a:pt x="1330052" y="0"/>
                    <a:pt x="1488047" y="157995"/>
                    <a:pt x="1488047" y="352892"/>
                  </a:cubicBezTo>
                  <a:cubicBezTo>
                    <a:pt x="1488047" y="395526"/>
                    <a:pt x="1480487" y="436394"/>
                    <a:pt x="1466634" y="474228"/>
                  </a:cubicBezTo>
                  <a:lnTo>
                    <a:pt x="1442344" y="526295"/>
                  </a:lnTo>
                  <a:lnTo>
                    <a:pt x="1481457" y="530238"/>
                  </a:lnTo>
                  <a:cubicBezTo>
                    <a:pt x="1642264" y="563143"/>
                    <a:pt x="1763229" y="705425"/>
                    <a:pt x="1763229" y="875960"/>
                  </a:cubicBezTo>
                  <a:cubicBezTo>
                    <a:pt x="1763229" y="1070857"/>
                    <a:pt x="1605234" y="1228852"/>
                    <a:pt x="1410337" y="1228852"/>
                  </a:cubicBezTo>
                  <a:cubicBezTo>
                    <a:pt x="1385975" y="1228852"/>
                    <a:pt x="1362190" y="1226383"/>
                    <a:pt x="1339217" y="1221683"/>
                  </a:cubicBezTo>
                  <a:lnTo>
                    <a:pt x="1315528" y="1214329"/>
                  </a:lnTo>
                  <a:lnTo>
                    <a:pt x="1318256" y="1241390"/>
                  </a:lnTo>
                  <a:cubicBezTo>
                    <a:pt x="1318256" y="1436287"/>
                    <a:pt x="1160261" y="1594282"/>
                    <a:pt x="965364" y="1594282"/>
                  </a:cubicBezTo>
                  <a:cubicBezTo>
                    <a:pt x="794829" y="1594282"/>
                    <a:pt x="652548" y="1473317"/>
                    <a:pt x="619642" y="1312510"/>
                  </a:cubicBezTo>
                  <a:lnTo>
                    <a:pt x="612594" y="1242602"/>
                  </a:lnTo>
                  <a:lnTo>
                    <a:pt x="550198" y="1299299"/>
                  </a:lnTo>
                  <a:cubicBezTo>
                    <a:pt x="493875" y="1337349"/>
                    <a:pt x="425978" y="1359567"/>
                    <a:pt x="352892" y="1359567"/>
                  </a:cubicBezTo>
                  <a:cubicBezTo>
                    <a:pt x="157995" y="1359567"/>
                    <a:pt x="0" y="1201572"/>
                    <a:pt x="0" y="1006675"/>
                  </a:cubicBezTo>
                  <a:cubicBezTo>
                    <a:pt x="0" y="860502"/>
                    <a:pt x="88872" y="735087"/>
                    <a:pt x="215530" y="681515"/>
                  </a:cubicBezTo>
                  <a:lnTo>
                    <a:pt x="242135" y="673256"/>
                  </a:lnTo>
                  <a:lnTo>
                    <a:pt x="219310" y="654424"/>
                  </a:lnTo>
                  <a:cubicBezTo>
                    <a:pt x="155450" y="590564"/>
                    <a:pt x="115951" y="502341"/>
                    <a:pt x="115951" y="404892"/>
                  </a:cubicBezTo>
                  <a:cubicBezTo>
                    <a:pt x="115951" y="209995"/>
                    <a:pt x="273946" y="52000"/>
                    <a:pt x="468843" y="52000"/>
                  </a:cubicBezTo>
                  <a:cubicBezTo>
                    <a:pt x="590654" y="52000"/>
                    <a:pt x="698050" y="113717"/>
                    <a:pt x="761467" y="207587"/>
                  </a:cubicBezTo>
                  <a:lnTo>
                    <a:pt x="793908" y="267355"/>
                  </a:lnTo>
                  <a:lnTo>
                    <a:pt x="809995" y="215531"/>
                  </a:lnTo>
                  <a:cubicBezTo>
                    <a:pt x="863567" y="88872"/>
                    <a:pt x="988983" y="0"/>
                    <a:pt x="1135155" y="0"/>
                  </a:cubicBezTo>
                  <a:close/>
                </a:path>
              </a:pathLst>
            </a:custGeom>
            <a:solidFill>
              <a:srgbClr val="FFC3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1151935" y="714131"/>
              <a:ext cx="160733" cy="160733"/>
            </a:xfrm>
            <a:prstGeom prst="ellipse">
              <a:avLst/>
            </a:prstGeom>
            <a:solidFill>
              <a:srgbClr val="FF1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08932" y="6146378"/>
            <a:ext cx="555552" cy="502321"/>
            <a:chOff x="3181104" y="6034303"/>
            <a:chExt cx="555552" cy="502321"/>
          </a:xfrm>
        </p:grpSpPr>
        <p:sp>
          <p:nvSpPr>
            <p:cNvPr id="22" name="Полилиния 21"/>
            <p:cNvSpPr/>
            <p:nvPr/>
          </p:nvSpPr>
          <p:spPr>
            <a:xfrm>
              <a:off x="3181104" y="6034303"/>
              <a:ext cx="555552" cy="502321"/>
            </a:xfrm>
            <a:custGeom>
              <a:avLst/>
              <a:gdLst>
                <a:gd name="connsiteX0" fmla="*/ 1135155 w 1763229"/>
                <a:gd name="connsiteY0" fmla="*/ 0 h 1594282"/>
                <a:gd name="connsiteX1" fmla="*/ 1488047 w 1763229"/>
                <a:gd name="connsiteY1" fmla="*/ 352892 h 1594282"/>
                <a:gd name="connsiteX2" fmla="*/ 1466634 w 1763229"/>
                <a:gd name="connsiteY2" fmla="*/ 474228 h 1594282"/>
                <a:gd name="connsiteX3" fmla="*/ 1442344 w 1763229"/>
                <a:gd name="connsiteY3" fmla="*/ 526295 h 1594282"/>
                <a:gd name="connsiteX4" fmla="*/ 1481457 w 1763229"/>
                <a:gd name="connsiteY4" fmla="*/ 530238 h 1594282"/>
                <a:gd name="connsiteX5" fmla="*/ 1763229 w 1763229"/>
                <a:gd name="connsiteY5" fmla="*/ 875960 h 1594282"/>
                <a:gd name="connsiteX6" fmla="*/ 1410337 w 1763229"/>
                <a:gd name="connsiteY6" fmla="*/ 1228852 h 1594282"/>
                <a:gd name="connsiteX7" fmla="*/ 1339217 w 1763229"/>
                <a:gd name="connsiteY7" fmla="*/ 1221683 h 1594282"/>
                <a:gd name="connsiteX8" fmla="*/ 1315528 w 1763229"/>
                <a:gd name="connsiteY8" fmla="*/ 1214329 h 1594282"/>
                <a:gd name="connsiteX9" fmla="*/ 1318256 w 1763229"/>
                <a:gd name="connsiteY9" fmla="*/ 1241390 h 1594282"/>
                <a:gd name="connsiteX10" fmla="*/ 965364 w 1763229"/>
                <a:gd name="connsiteY10" fmla="*/ 1594282 h 1594282"/>
                <a:gd name="connsiteX11" fmla="*/ 619642 w 1763229"/>
                <a:gd name="connsiteY11" fmla="*/ 1312510 h 1594282"/>
                <a:gd name="connsiteX12" fmla="*/ 612594 w 1763229"/>
                <a:gd name="connsiteY12" fmla="*/ 1242602 h 1594282"/>
                <a:gd name="connsiteX13" fmla="*/ 550198 w 1763229"/>
                <a:gd name="connsiteY13" fmla="*/ 1299299 h 1594282"/>
                <a:gd name="connsiteX14" fmla="*/ 352892 w 1763229"/>
                <a:gd name="connsiteY14" fmla="*/ 1359567 h 1594282"/>
                <a:gd name="connsiteX15" fmla="*/ 0 w 1763229"/>
                <a:gd name="connsiteY15" fmla="*/ 1006675 h 1594282"/>
                <a:gd name="connsiteX16" fmla="*/ 215530 w 1763229"/>
                <a:gd name="connsiteY16" fmla="*/ 681515 h 1594282"/>
                <a:gd name="connsiteX17" fmla="*/ 242135 w 1763229"/>
                <a:gd name="connsiteY17" fmla="*/ 673256 h 1594282"/>
                <a:gd name="connsiteX18" fmla="*/ 219310 w 1763229"/>
                <a:gd name="connsiteY18" fmla="*/ 654424 h 1594282"/>
                <a:gd name="connsiteX19" fmla="*/ 115951 w 1763229"/>
                <a:gd name="connsiteY19" fmla="*/ 404892 h 1594282"/>
                <a:gd name="connsiteX20" fmla="*/ 468843 w 1763229"/>
                <a:gd name="connsiteY20" fmla="*/ 52000 h 1594282"/>
                <a:gd name="connsiteX21" fmla="*/ 761467 w 1763229"/>
                <a:gd name="connsiteY21" fmla="*/ 207587 h 1594282"/>
                <a:gd name="connsiteX22" fmla="*/ 793908 w 1763229"/>
                <a:gd name="connsiteY22" fmla="*/ 267355 h 1594282"/>
                <a:gd name="connsiteX23" fmla="*/ 809995 w 1763229"/>
                <a:gd name="connsiteY23" fmla="*/ 215531 h 1594282"/>
                <a:gd name="connsiteX24" fmla="*/ 1135155 w 1763229"/>
                <a:gd name="connsiteY24" fmla="*/ 0 h 15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3229" h="1594282">
                  <a:moveTo>
                    <a:pt x="1135155" y="0"/>
                  </a:moveTo>
                  <a:cubicBezTo>
                    <a:pt x="1330052" y="0"/>
                    <a:pt x="1488047" y="157995"/>
                    <a:pt x="1488047" y="352892"/>
                  </a:cubicBezTo>
                  <a:cubicBezTo>
                    <a:pt x="1488047" y="395526"/>
                    <a:pt x="1480487" y="436394"/>
                    <a:pt x="1466634" y="474228"/>
                  </a:cubicBezTo>
                  <a:lnTo>
                    <a:pt x="1442344" y="526295"/>
                  </a:lnTo>
                  <a:lnTo>
                    <a:pt x="1481457" y="530238"/>
                  </a:lnTo>
                  <a:cubicBezTo>
                    <a:pt x="1642264" y="563143"/>
                    <a:pt x="1763229" y="705425"/>
                    <a:pt x="1763229" y="875960"/>
                  </a:cubicBezTo>
                  <a:cubicBezTo>
                    <a:pt x="1763229" y="1070857"/>
                    <a:pt x="1605234" y="1228852"/>
                    <a:pt x="1410337" y="1228852"/>
                  </a:cubicBezTo>
                  <a:cubicBezTo>
                    <a:pt x="1385975" y="1228852"/>
                    <a:pt x="1362190" y="1226383"/>
                    <a:pt x="1339217" y="1221683"/>
                  </a:cubicBezTo>
                  <a:lnTo>
                    <a:pt x="1315528" y="1214329"/>
                  </a:lnTo>
                  <a:lnTo>
                    <a:pt x="1318256" y="1241390"/>
                  </a:lnTo>
                  <a:cubicBezTo>
                    <a:pt x="1318256" y="1436287"/>
                    <a:pt x="1160261" y="1594282"/>
                    <a:pt x="965364" y="1594282"/>
                  </a:cubicBezTo>
                  <a:cubicBezTo>
                    <a:pt x="794829" y="1594282"/>
                    <a:pt x="652548" y="1473317"/>
                    <a:pt x="619642" y="1312510"/>
                  </a:cubicBezTo>
                  <a:lnTo>
                    <a:pt x="612594" y="1242602"/>
                  </a:lnTo>
                  <a:lnTo>
                    <a:pt x="550198" y="1299299"/>
                  </a:lnTo>
                  <a:cubicBezTo>
                    <a:pt x="493875" y="1337349"/>
                    <a:pt x="425978" y="1359567"/>
                    <a:pt x="352892" y="1359567"/>
                  </a:cubicBezTo>
                  <a:cubicBezTo>
                    <a:pt x="157995" y="1359567"/>
                    <a:pt x="0" y="1201572"/>
                    <a:pt x="0" y="1006675"/>
                  </a:cubicBezTo>
                  <a:cubicBezTo>
                    <a:pt x="0" y="860502"/>
                    <a:pt x="88872" y="735087"/>
                    <a:pt x="215530" y="681515"/>
                  </a:cubicBezTo>
                  <a:lnTo>
                    <a:pt x="242135" y="673256"/>
                  </a:lnTo>
                  <a:lnTo>
                    <a:pt x="219310" y="654424"/>
                  </a:lnTo>
                  <a:cubicBezTo>
                    <a:pt x="155450" y="590564"/>
                    <a:pt x="115951" y="502341"/>
                    <a:pt x="115951" y="404892"/>
                  </a:cubicBezTo>
                  <a:cubicBezTo>
                    <a:pt x="115951" y="209995"/>
                    <a:pt x="273946" y="52000"/>
                    <a:pt x="468843" y="52000"/>
                  </a:cubicBezTo>
                  <a:cubicBezTo>
                    <a:pt x="590654" y="52000"/>
                    <a:pt x="698050" y="113717"/>
                    <a:pt x="761467" y="207587"/>
                  </a:cubicBezTo>
                  <a:lnTo>
                    <a:pt x="793908" y="267355"/>
                  </a:lnTo>
                  <a:lnTo>
                    <a:pt x="809995" y="215531"/>
                  </a:lnTo>
                  <a:cubicBezTo>
                    <a:pt x="863567" y="88872"/>
                    <a:pt x="988983" y="0"/>
                    <a:pt x="1135155" y="0"/>
                  </a:cubicBezTo>
                  <a:close/>
                </a:path>
              </a:pathLst>
            </a:custGeom>
            <a:solidFill>
              <a:srgbClr val="FFC3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378442" y="6205096"/>
              <a:ext cx="160733" cy="160733"/>
            </a:xfrm>
            <a:prstGeom prst="ellipse">
              <a:avLst/>
            </a:prstGeom>
            <a:solidFill>
              <a:srgbClr val="FF1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477321" y="5471053"/>
            <a:ext cx="555552" cy="502321"/>
            <a:chOff x="5869281" y="5573886"/>
            <a:chExt cx="555552" cy="502321"/>
          </a:xfrm>
        </p:grpSpPr>
        <p:sp>
          <p:nvSpPr>
            <p:cNvPr id="18" name="Полилиния 17"/>
            <p:cNvSpPr/>
            <p:nvPr/>
          </p:nvSpPr>
          <p:spPr>
            <a:xfrm>
              <a:off x="5869281" y="5573886"/>
              <a:ext cx="555552" cy="502321"/>
            </a:xfrm>
            <a:custGeom>
              <a:avLst/>
              <a:gdLst>
                <a:gd name="connsiteX0" fmla="*/ 1135155 w 1763229"/>
                <a:gd name="connsiteY0" fmla="*/ 0 h 1594282"/>
                <a:gd name="connsiteX1" fmla="*/ 1488047 w 1763229"/>
                <a:gd name="connsiteY1" fmla="*/ 352892 h 1594282"/>
                <a:gd name="connsiteX2" fmla="*/ 1466634 w 1763229"/>
                <a:gd name="connsiteY2" fmla="*/ 474228 h 1594282"/>
                <a:gd name="connsiteX3" fmla="*/ 1442344 w 1763229"/>
                <a:gd name="connsiteY3" fmla="*/ 526295 h 1594282"/>
                <a:gd name="connsiteX4" fmla="*/ 1481457 w 1763229"/>
                <a:gd name="connsiteY4" fmla="*/ 530238 h 1594282"/>
                <a:gd name="connsiteX5" fmla="*/ 1763229 w 1763229"/>
                <a:gd name="connsiteY5" fmla="*/ 875960 h 1594282"/>
                <a:gd name="connsiteX6" fmla="*/ 1410337 w 1763229"/>
                <a:gd name="connsiteY6" fmla="*/ 1228852 h 1594282"/>
                <a:gd name="connsiteX7" fmla="*/ 1339217 w 1763229"/>
                <a:gd name="connsiteY7" fmla="*/ 1221683 h 1594282"/>
                <a:gd name="connsiteX8" fmla="*/ 1315528 w 1763229"/>
                <a:gd name="connsiteY8" fmla="*/ 1214329 h 1594282"/>
                <a:gd name="connsiteX9" fmla="*/ 1318256 w 1763229"/>
                <a:gd name="connsiteY9" fmla="*/ 1241390 h 1594282"/>
                <a:gd name="connsiteX10" fmla="*/ 965364 w 1763229"/>
                <a:gd name="connsiteY10" fmla="*/ 1594282 h 1594282"/>
                <a:gd name="connsiteX11" fmla="*/ 619642 w 1763229"/>
                <a:gd name="connsiteY11" fmla="*/ 1312510 h 1594282"/>
                <a:gd name="connsiteX12" fmla="*/ 612594 w 1763229"/>
                <a:gd name="connsiteY12" fmla="*/ 1242602 h 1594282"/>
                <a:gd name="connsiteX13" fmla="*/ 550198 w 1763229"/>
                <a:gd name="connsiteY13" fmla="*/ 1299299 h 1594282"/>
                <a:gd name="connsiteX14" fmla="*/ 352892 w 1763229"/>
                <a:gd name="connsiteY14" fmla="*/ 1359567 h 1594282"/>
                <a:gd name="connsiteX15" fmla="*/ 0 w 1763229"/>
                <a:gd name="connsiteY15" fmla="*/ 1006675 h 1594282"/>
                <a:gd name="connsiteX16" fmla="*/ 215530 w 1763229"/>
                <a:gd name="connsiteY16" fmla="*/ 681515 h 1594282"/>
                <a:gd name="connsiteX17" fmla="*/ 242135 w 1763229"/>
                <a:gd name="connsiteY17" fmla="*/ 673256 h 1594282"/>
                <a:gd name="connsiteX18" fmla="*/ 219310 w 1763229"/>
                <a:gd name="connsiteY18" fmla="*/ 654424 h 1594282"/>
                <a:gd name="connsiteX19" fmla="*/ 115951 w 1763229"/>
                <a:gd name="connsiteY19" fmla="*/ 404892 h 1594282"/>
                <a:gd name="connsiteX20" fmla="*/ 468843 w 1763229"/>
                <a:gd name="connsiteY20" fmla="*/ 52000 h 1594282"/>
                <a:gd name="connsiteX21" fmla="*/ 761467 w 1763229"/>
                <a:gd name="connsiteY21" fmla="*/ 207587 h 1594282"/>
                <a:gd name="connsiteX22" fmla="*/ 793908 w 1763229"/>
                <a:gd name="connsiteY22" fmla="*/ 267355 h 1594282"/>
                <a:gd name="connsiteX23" fmla="*/ 809995 w 1763229"/>
                <a:gd name="connsiteY23" fmla="*/ 215531 h 1594282"/>
                <a:gd name="connsiteX24" fmla="*/ 1135155 w 1763229"/>
                <a:gd name="connsiteY24" fmla="*/ 0 h 15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3229" h="1594282">
                  <a:moveTo>
                    <a:pt x="1135155" y="0"/>
                  </a:moveTo>
                  <a:cubicBezTo>
                    <a:pt x="1330052" y="0"/>
                    <a:pt x="1488047" y="157995"/>
                    <a:pt x="1488047" y="352892"/>
                  </a:cubicBezTo>
                  <a:cubicBezTo>
                    <a:pt x="1488047" y="395526"/>
                    <a:pt x="1480487" y="436394"/>
                    <a:pt x="1466634" y="474228"/>
                  </a:cubicBezTo>
                  <a:lnTo>
                    <a:pt x="1442344" y="526295"/>
                  </a:lnTo>
                  <a:lnTo>
                    <a:pt x="1481457" y="530238"/>
                  </a:lnTo>
                  <a:cubicBezTo>
                    <a:pt x="1642264" y="563143"/>
                    <a:pt x="1763229" y="705425"/>
                    <a:pt x="1763229" y="875960"/>
                  </a:cubicBezTo>
                  <a:cubicBezTo>
                    <a:pt x="1763229" y="1070857"/>
                    <a:pt x="1605234" y="1228852"/>
                    <a:pt x="1410337" y="1228852"/>
                  </a:cubicBezTo>
                  <a:cubicBezTo>
                    <a:pt x="1385975" y="1228852"/>
                    <a:pt x="1362190" y="1226383"/>
                    <a:pt x="1339217" y="1221683"/>
                  </a:cubicBezTo>
                  <a:lnTo>
                    <a:pt x="1315528" y="1214329"/>
                  </a:lnTo>
                  <a:lnTo>
                    <a:pt x="1318256" y="1241390"/>
                  </a:lnTo>
                  <a:cubicBezTo>
                    <a:pt x="1318256" y="1436287"/>
                    <a:pt x="1160261" y="1594282"/>
                    <a:pt x="965364" y="1594282"/>
                  </a:cubicBezTo>
                  <a:cubicBezTo>
                    <a:pt x="794829" y="1594282"/>
                    <a:pt x="652548" y="1473317"/>
                    <a:pt x="619642" y="1312510"/>
                  </a:cubicBezTo>
                  <a:lnTo>
                    <a:pt x="612594" y="1242602"/>
                  </a:lnTo>
                  <a:lnTo>
                    <a:pt x="550198" y="1299299"/>
                  </a:lnTo>
                  <a:cubicBezTo>
                    <a:pt x="493875" y="1337349"/>
                    <a:pt x="425978" y="1359567"/>
                    <a:pt x="352892" y="1359567"/>
                  </a:cubicBezTo>
                  <a:cubicBezTo>
                    <a:pt x="157995" y="1359567"/>
                    <a:pt x="0" y="1201572"/>
                    <a:pt x="0" y="1006675"/>
                  </a:cubicBezTo>
                  <a:cubicBezTo>
                    <a:pt x="0" y="860502"/>
                    <a:pt x="88872" y="735087"/>
                    <a:pt x="215530" y="681515"/>
                  </a:cubicBezTo>
                  <a:lnTo>
                    <a:pt x="242135" y="673256"/>
                  </a:lnTo>
                  <a:lnTo>
                    <a:pt x="219310" y="654424"/>
                  </a:lnTo>
                  <a:cubicBezTo>
                    <a:pt x="155450" y="590564"/>
                    <a:pt x="115951" y="502341"/>
                    <a:pt x="115951" y="404892"/>
                  </a:cubicBezTo>
                  <a:cubicBezTo>
                    <a:pt x="115951" y="209995"/>
                    <a:pt x="273946" y="52000"/>
                    <a:pt x="468843" y="52000"/>
                  </a:cubicBezTo>
                  <a:cubicBezTo>
                    <a:pt x="590654" y="52000"/>
                    <a:pt x="698050" y="113717"/>
                    <a:pt x="761467" y="207587"/>
                  </a:cubicBezTo>
                  <a:lnTo>
                    <a:pt x="793908" y="267355"/>
                  </a:lnTo>
                  <a:lnTo>
                    <a:pt x="809995" y="215531"/>
                  </a:lnTo>
                  <a:cubicBezTo>
                    <a:pt x="863567" y="88872"/>
                    <a:pt x="988983" y="0"/>
                    <a:pt x="1135155" y="0"/>
                  </a:cubicBezTo>
                  <a:close/>
                </a:path>
              </a:pathLst>
            </a:custGeom>
            <a:solidFill>
              <a:srgbClr val="FFC3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066690" y="5716526"/>
              <a:ext cx="160733" cy="160733"/>
            </a:xfrm>
            <a:prstGeom prst="ellipse">
              <a:avLst/>
            </a:prstGeom>
            <a:solidFill>
              <a:srgbClr val="FF1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122624" y="159911"/>
            <a:ext cx="701835" cy="634588"/>
            <a:chOff x="8122624" y="159911"/>
            <a:chExt cx="701835" cy="634588"/>
          </a:xfrm>
        </p:grpSpPr>
        <p:sp>
          <p:nvSpPr>
            <p:cNvPr id="24" name="Полилиния 23"/>
            <p:cNvSpPr/>
            <p:nvPr/>
          </p:nvSpPr>
          <p:spPr>
            <a:xfrm>
              <a:off x="8122624" y="159911"/>
              <a:ext cx="701835" cy="634588"/>
            </a:xfrm>
            <a:custGeom>
              <a:avLst/>
              <a:gdLst>
                <a:gd name="connsiteX0" fmla="*/ 1135155 w 1763229"/>
                <a:gd name="connsiteY0" fmla="*/ 0 h 1594282"/>
                <a:gd name="connsiteX1" fmla="*/ 1488047 w 1763229"/>
                <a:gd name="connsiteY1" fmla="*/ 352892 h 1594282"/>
                <a:gd name="connsiteX2" fmla="*/ 1466634 w 1763229"/>
                <a:gd name="connsiteY2" fmla="*/ 474228 h 1594282"/>
                <a:gd name="connsiteX3" fmla="*/ 1442344 w 1763229"/>
                <a:gd name="connsiteY3" fmla="*/ 526295 h 1594282"/>
                <a:gd name="connsiteX4" fmla="*/ 1481457 w 1763229"/>
                <a:gd name="connsiteY4" fmla="*/ 530238 h 1594282"/>
                <a:gd name="connsiteX5" fmla="*/ 1763229 w 1763229"/>
                <a:gd name="connsiteY5" fmla="*/ 875960 h 1594282"/>
                <a:gd name="connsiteX6" fmla="*/ 1410337 w 1763229"/>
                <a:gd name="connsiteY6" fmla="*/ 1228852 h 1594282"/>
                <a:gd name="connsiteX7" fmla="*/ 1339217 w 1763229"/>
                <a:gd name="connsiteY7" fmla="*/ 1221683 h 1594282"/>
                <a:gd name="connsiteX8" fmla="*/ 1315528 w 1763229"/>
                <a:gd name="connsiteY8" fmla="*/ 1214329 h 1594282"/>
                <a:gd name="connsiteX9" fmla="*/ 1318256 w 1763229"/>
                <a:gd name="connsiteY9" fmla="*/ 1241390 h 1594282"/>
                <a:gd name="connsiteX10" fmla="*/ 965364 w 1763229"/>
                <a:gd name="connsiteY10" fmla="*/ 1594282 h 1594282"/>
                <a:gd name="connsiteX11" fmla="*/ 619642 w 1763229"/>
                <a:gd name="connsiteY11" fmla="*/ 1312510 h 1594282"/>
                <a:gd name="connsiteX12" fmla="*/ 612594 w 1763229"/>
                <a:gd name="connsiteY12" fmla="*/ 1242602 h 1594282"/>
                <a:gd name="connsiteX13" fmla="*/ 550198 w 1763229"/>
                <a:gd name="connsiteY13" fmla="*/ 1299299 h 1594282"/>
                <a:gd name="connsiteX14" fmla="*/ 352892 w 1763229"/>
                <a:gd name="connsiteY14" fmla="*/ 1359567 h 1594282"/>
                <a:gd name="connsiteX15" fmla="*/ 0 w 1763229"/>
                <a:gd name="connsiteY15" fmla="*/ 1006675 h 1594282"/>
                <a:gd name="connsiteX16" fmla="*/ 215530 w 1763229"/>
                <a:gd name="connsiteY16" fmla="*/ 681515 h 1594282"/>
                <a:gd name="connsiteX17" fmla="*/ 242135 w 1763229"/>
                <a:gd name="connsiteY17" fmla="*/ 673256 h 1594282"/>
                <a:gd name="connsiteX18" fmla="*/ 219310 w 1763229"/>
                <a:gd name="connsiteY18" fmla="*/ 654424 h 1594282"/>
                <a:gd name="connsiteX19" fmla="*/ 115951 w 1763229"/>
                <a:gd name="connsiteY19" fmla="*/ 404892 h 1594282"/>
                <a:gd name="connsiteX20" fmla="*/ 468843 w 1763229"/>
                <a:gd name="connsiteY20" fmla="*/ 52000 h 1594282"/>
                <a:gd name="connsiteX21" fmla="*/ 761467 w 1763229"/>
                <a:gd name="connsiteY21" fmla="*/ 207587 h 1594282"/>
                <a:gd name="connsiteX22" fmla="*/ 793908 w 1763229"/>
                <a:gd name="connsiteY22" fmla="*/ 267355 h 1594282"/>
                <a:gd name="connsiteX23" fmla="*/ 809995 w 1763229"/>
                <a:gd name="connsiteY23" fmla="*/ 215531 h 1594282"/>
                <a:gd name="connsiteX24" fmla="*/ 1135155 w 1763229"/>
                <a:gd name="connsiteY24" fmla="*/ 0 h 15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3229" h="1594282">
                  <a:moveTo>
                    <a:pt x="1135155" y="0"/>
                  </a:moveTo>
                  <a:cubicBezTo>
                    <a:pt x="1330052" y="0"/>
                    <a:pt x="1488047" y="157995"/>
                    <a:pt x="1488047" y="352892"/>
                  </a:cubicBezTo>
                  <a:cubicBezTo>
                    <a:pt x="1488047" y="395526"/>
                    <a:pt x="1480487" y="436394"/>
                    <a:pt x="1466634" y="474228"/>
                  </a:cubicBezTo>
                  <a:lnTo>
                    <a:pt x="1442344" y="526295"/>
                  </a:lnTo>
                  <a:lnTo>
                    <a:pt x="1481457" y="530238"/>
                  </a:lnTo>
                  <a:cubicBezTo>
                    <a:pt x="1642264" y="563143"/>
                    <a:pt x="1763229" y="705425"/>
                    <a:pt x="1763229" y="875960"/>
                  </a:cubicBezTo>
                  <a:cubicBezTo>
                    <a:pt x="1763229" y="1070857"/>
                    <a:pt x="1605234" y="1228852"/>
                    <a:pt x="1410337" y="1228852"/>
                  </a:cubicBezTo>
                  <a:cubicBezTo>
                    <a:pt x="1385975" y="1228852"/>
                    <a:pt x="1362190" y="1226383"/>
                    <a:pt x="1339217" y="1221683"/>
                  </a:cubicBezTo>
                  <a:lnTo>
                    <a:pt x="1315528" y="1214329"/>
                  </a:lnTo>
                  <a:lnTo>
                    <a:pt x="1318256" y="1241390"/>
                  </a:lnTo>
                  <a:cubicBezTo>
                    <a:pt x="1318256" y="1436287"/>
                    <a:pt x="1160261" y="1594282"/>
                    <a:pt x="965364" y="1594282"/>
                  </a:cubicBezTo>
                  <a:cubicBezTo>
                    <a:pt x="794829" y="1594282"/>
                    <a:pt x="652548" y="1473317"/>
                    <a:pt x="619642" y="1312510"/>
                  </a:cubicBezTo>
                  <a:lnTo>
                    <a:pt x="612594" y="1242602"/>
                  </a:lnTo>
                  <a:lnTo>
                    <a:pt x="550198" y="1299299"/>
                  </a:lnTo>
                  <a:cubicBezTo>
                    <a:pt x="493875" y="1337349"/>
                    <a:pt x="425978" y="1359567"/>
                    <a:pt x="352892" y="1359567"/>
                  </a:cubicBezTo>
                  <a:cubicBezTo>
                    <a:pt x="157995" y="1359567"/>
                    <a:pt x="0" y="1201572"/>
                    <a:pt x="0" y="1006675"/>
                  </a:cubicBezTo>
                  <a:cubicBezTo>
                    <a:pt x="0" y="860502"/>
                    <a:pt x="88872" y="735087"/>
                    <a:pt x="215530" y="681515"/>
                  </a:cubicBezTo>
                  <a:lnTo>
                    <a:pt x="242135" y="673256"/>
                  </a:lnTo>
                  <a:lnTo>
                    <a:pt x="219310" y="654424"/>
                  </a:lnTo>
                  <a:cubicBezTo>
                    <a:pt x="155450" y="590564"/>
                    <a:pt x="115951" y="502341"/>
                    <a:pt x="115951" y="404892"/>
                  </a:cubicBezTo>
                  <a:cubicBezTo>
                    <a:pt x="115951" y="209995"/>
                    <a:pt x="273946" y="52000"/>
                    <a:pt x="468843" y="52000"/>
                  </a:cubicBezTo>
                  <a:cubicBezTo>
                    <a:pt x="590654" y="52000"/>
                    <a:pt x="698050" y="113717"/>
                    <a:pt x="761467" y="207587"/>
                  </a:cubicBezTo>
                  <a:lnTo>
                    <a:pt x="793908" y="267355"/>
                  </a:lnTo>
                  <a:lnTo>
                    <a:pt x="809995" y="215531"/>
                  </a:lnTo>
                  <a:cubicBezTo>
                    <a:pt x="863567" y="88872"/>
                    <a:pt x="988983" y="0"/>
                    <a:pt x="1135155" y="0"/>
                  </a:cubicBezTo>
                  <a:close/>
                </a:path>
              </a:pathLst>
            </a:custGeom>
            <a:solidFill>
              <a:srgbClr val="00974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8417525" y="432431"/>
              <a:ext cx="112031" cy="112031"/>
            </a:xfrm>
            <a:prstGeom prst="ellipse">
              <a:avLst/>
            </a:prstGeom>
            <a:solidFill>
              <a:srgbClr val="FFC4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0869960" y="2685851"/>
            <a:ext cx="701835" cy="634588"/>
            <a:chOff x="10869960" y="2685851"/>
            <a:chExt cx="701835" cy="634588"/>
          </a:xfrm>
        </p:grpSpPr>
        <p:sp>
          <p:nvSpPr>
            <p:cNvPr id="34" name="Полилиния 33"/>
            <p:cNvSpPr/>
            <p:nvPr/>
          </p:nvSpPr>
          <p:spPr>
            <a:xfrm>
              <a:off x="10869960" y="2685851"/>
              <a:ext cx="701835" cy="634588"/>
            </a:xfrm>
            <a:custGeom>
              <a:avLst/>
              <a:gdLst>
                <a:gd name="connsiteX0" fmla="*/ 1135155 w 1763229"/>
                <a:gd name="connsiteY0" fmla="*/ 0 h 1594282"/>
                <a:gd name="connsiteX1" fmla="*/ 1488047 w 1763229"/>
                <a:gd name="connsiteY1" fmla="*/ 352892 h 1594282"/>
                <a:gd name="connsiteX2" fmla="*/ 1466634 w 1763229"/>
                <a:gd name="connsiteY2" fmla="*/ 474228 h 1594282"/>
                <a:gd name="connsiteX3" fmla="*/ 1442344 w 1763229"/>
                <a:gd name="connsiteY3" fmla="*/ 526295 h 1594282"/>
                <a:gd name="connsiteX4" fmla="*/ 1481457 w 1763229"/>
                <a:gd name="connsiteY4" fmla="*/ 530238 h 1594282"/>
                <a:gd name="connsiteX5" fmla="*/ 1763229 w 1763229"/>
                <a:gd name="connsiteY5" fmla="*/ 875960 h 1594282"/>
                <a:gd name="connsiteX6" fmla="*/ 1410337 w 1763229"/>
                <a:gd name="connsiteY6" fmla="*/ 1228852 h 1594282"/>
                <a:gd name="connsiteX7" fmla="*/ 1339217 w 1763229"/>
                <a:gd name="connsiteY7" fmla="*/ 1221683 h 1594282"/>
                <a:gd name="connsiteX8" fmla="*/ 1315528 w 1763229"/>
                <a:gd name="connsiteY8" fmla="*/ 1214329 h 1594282"/>
                <a:gd name="connsiteX9" fmla="*/ 1318256 w 1763229"/>
                <a:gd name="connsiteY9" fmla="*/ 1241390 h 1594282"/>
                <a:gd name="connsiteX10" fmla="*/ 965364 w 1763229"/>
                <a:gd name="connsiteY10" fmla="*/ 1594282 h 1594282"/>
                <a:gd name="connsiteX11" fmla="*/ 619642 w 1763229"/>
                <a:gd name="connsiteY11" fmla="*/ 1312510 h 1594282"/>
                <a:gd name="connsiteX12" fmla="*/ 612594 w 1763229"/>
                <a:gd name="connsiteY12" fmla="*/ 1242602 h 1594282"/>
                <a:gd name="connsiteX13" fmla="*/ 550198 w 1763229"/>
                <a:gd name="connsiteY13" fmla="*/ 1299299 h 1594282"/>
                <a:gd name="connsiteX14" fmla="*/ 352892 w 1763229"/>
                <a:gd name="connsiteY14" fmla="*/ 1359567 h 1594282"/>
                <a:gd name="connsiteX15" fmla="*/ 0 w 1763229"/>
                <a:gd name="connsiteY15" fmla="*/ 1006675 h 1594282"/>
                <a:gd name="connsiteX16" fmla="*/ 215530 w 1763229"/>
                <a:gd name="connsiteY16" fmla="*/ 681515 h 1594282"/>
                <a:gd name="connsiteX17" fmla="*/ 242135 w 1763229"/>
                <a:gd name="connsiteY17" fmla="*/ 673256 h 1594282"/>
                <a:gd name="connsiteX18" fmla="*/ 219310 w 1763229"/>
                <a:gd name="connsiteY18" fmla="*/ 654424 h 1594282"/>
                <a:gd name="connsiteX19" fmla="*/ 115951 w 1763229"/>
                <a:gd name="connsiteY19" fmla="*/ 404892 h 1594282"/>
                <a:gd name="connsiteX20" fmla="*/ 468843 w 1763229"/>
                <a:gd name="connsiteY20" fmla="*/ 52000 h 1594282"/>
                <a:gd name="connsiteX21" fmla="*/ 761467 w 1763229"/>
                <a:gd name="connsiteY21" fmla="*/ 207587 h 1594282"/>
                <a:gd name="connsiteX22" fmla="*/ 793908 w 1763229"/>
                <a:gd name="connsiteY22" fmla="*/ 267355 h 1594282"/>
                <a:gd name="connsiteX23" fmla="*/ 809995 w 1763229"/>
                <a:gd name="connsiteY23" fmla="*/ 215531 h 1594282"/>
                <a:gd name="connsiteX24" fmla="*/ 1135155 w 1763229"/>
                <a:gd name="connsiteY24" fmla="*/ 0 h 15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3229" h="1594282">
                  <a:moveTo>
                    <a:pt x="1135155" y="0"/>
                  </a:moveTo>
                  <a:cubicBezTo>
                    <a:pt x="1330052" y="0"/>
                    <a:pt x="1488047" y="157995"/>
                    <a:pt x="1488047" y="352892"/>
                  </a:cubicBezTo>
                  <a:cubicBezTo>
                    <a:pt x="1488047" y="395526"/>
                    <a:pt x="1480487" y="436394"/>
                    <a:pt x="1466634" y="474228"/>
                  </a:cubicBezTo>
                  <a:lnTo>
                    <a:pt x="1442344" y="526295"/>
                  </a:lnTo>
                  <a:lnTo>
                    <a:pt x="1481457" y="530238"/>
                  </a:lnTo>
                  <a:cubicBezTo>
                    <a:pt x="1642264" y="563143"/>
                    <a:pt x="1763229" y="705425"/>
                    <a:pt x="1763229" y="875960"/>
                  </a:cubicBezTo>
                  <a:cubicBezTo>
                    <a:pt x="1763229" y="1070857"/>
                    <a:pt x="1605234" y="1228852"/>
                    <a:pt x="1410337" y="1228852"/>
                  </a:cubicBezTo>
                  <a:cubicBezTo>
                    <a:pt x="1385975" y="1228852"/>
                    <a:pt x="1362190" y="1226383"/>
                    <a:pt x="1339217" y="1221683"/>
                  </a:cubicBezTo>
                  <a:lnTo>
                    <a:pt x="1315528" y="1214329"/>
                  </a:lnTo>
                  <a:lnTo>
                    <a:pt x="1318256" y="1241390"/>
                  </a:lnTo>
                  <a:cubicBezTo>
                    <a:pt x="1318256" y="1436287"/>
                    <a:pt x="1160261" y="1594282"/>
                    <a:pt x="965364" y="1594282"/>
                  </a:cubicBezTo>
                  <a:cubicBezTo>
                    <a:pt x="794829" y="1594282"/>
                    <a:pt x="652548" y="1473317"/>
                    <a:pt x="619642" y="1312510"/>
                  </a:cubicBezTo>
                  <a:lnTo>
                    <a:pt x="612594" y="1242602"/>
                  </a:lnTo>
                  <a:lnTo>
                    <a:pt x="550198" y="1299299"/>
                  </a:lnTo>
                  <a:cubicBezTo>
                    <a:pt x="493875" y="1337349"/>
                    <a:pt x="425978" y="1359567"/>
                    <a:pt x="352892" y="1359567"/>
                  </a:cubicBezTo>
                  <a:cubicBezTo>
                    <a:pt x="157995" y="1359567"/>
                    <a:pt x="0" y="1201572"/>
                    <a:pt x="0" y="1006675"/>
                  </a:cubicBezTo>
                  <a:cubicBezTo>
                    <a:pt x="0" y="860502"/>
                    <a:pt x="88872" y="735087"/>
                    <a:pt x="215530" y="681515"/>
                  </a:cubicBezTo>
                  <a:lnTo>
                    <a:pt x="242135" y="673256"/>
                  </a:lnTo>
                  <a:lnTo>
                    <a:pt x="219310" y="654424"/>
                  </a:lnTo>
                  <a:cubicBezTo>
                    <a:pt x="155450" y="590564"/>
                    <a:pt x="115951" y="502341"/>
                    <a:pt x="115951" y="404892"/>
                  </a:cubicBezTo>
                  <a:cubicBezTo>
                    <a:pt x="115951" y="209995"/>
                    <a:pt x="273946" y="52000"/>
                    <a:pt x="468843" y="52000"/>
                  </a:cubicBezTo>
                  <a:cubicBezTo>
                    <a:pt x="590654" y="52000"/>
                    <a:pt x="698050" y="113717"/>
                    <a:pt x="761467" y="207587"/>
                  </a:cubicBezTo>
                  <a:lnTo>
                    <a:pt x="793908" y="267355"/>
                  </a:lnTo>
                  <a:lnTo>
                    <a:pt x="809995" y="215531"/>
                  </a:lnTo>
                  <a:cubicBezTo>
                    <a:pt x="863567" y="88872"/>
                    <a:pt x="988983" y="0"/>
                    <a:pt x="1135155" y="0"/>
                  </a:cubicBezTo>
                  <a:close/>
                </a:path>
              </a:pathLst>
            </a:custGeom>
            <a:solidFill>
              <a:srgbClr val="00974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1177385" y="2947129"/>
              <a:ext cx="112031" cy="112031"/>
            </a:xfrm>
            <a:prstGeom prst="ellipse">
              <a:avLst/>
            </a:prstGeom>
            <a:solidFill>
              <a:srgbClr val="FFC4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422993" y="2844922"/>
            <a:ext cx="1612666" cy="21842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                                                         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63" y="1126025"/>
            <a:ext cx="4409737" cy="453439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213">
            <a:off x="8004385" y="3819832"/>
            <a:ext cx="731974" cy="8497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6815" r="23744" b="22080"/>
          <a:stretch/>
        </p:blipFill>
        <p:spPr>
          <a:xfrm>
            <a:off x="1366888" y="159911"/>
            <a:ext cx="6096890" cy="230929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2218656" y="2844922"/>
            <a:ext cx="1612666" cy="21842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014319" y="2844922"/>
            <a:ext cx="1612666" cy="21842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809982" y="2844922"/>
            <a:ext cx="1612666" cy="21842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4" t="23039" r="30858" b="34175"/>
          <a:stretch/>
        </p:blipFill>
        <p:spPr>
          <a:xfrm>
            <a:off x="686435" y="3108489"/>
            <a:ext cx="1055802" cy="148943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4" t="23039" r="30858" b="34175"/>
          <a:stretch/>
        </p:blipFill>
        <p:spPr>
          <a:xfrm>
            <a:off x="2453130" y="3108489"/>
            <a:ext cx="1055802" cy="148943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4" t="23039" r="30858" b="34175"/>
          <a:stretch/>
        </p:blipFill>
        <p:spPr>
          <a:xfrm>
            <a:off x="4219825" y="3108489"/>
            <a:ext cx="1055802" cy="148943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4" t="23039" r="30858" b="34175"/>
          <a:stretch/>
        </p:blipFill>
        <p:spPr>
          <a:xfrm>
            <a:off x="5986520" y="3108489"/>
            <a:ext cx="1055802" cy="14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карточка 1"/>
          <p:cNvGrpSpPr/>
          <p:nvPr/>
        </p:nvGrpSpPr>
        <p:grpSpPr>
          <a:xfrm>
            <a:off x="722267" y="344774"/>
            <a:ext cx="2260751" cy="2713220"/>
            <a:chOff x="512429" y="404734"/>
            <a:chExt cx="2260751" cy="27432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3069" y="658948"/>
              <a:ext cx="1875200" cy="2229192"/>
            </a:xfrm>
            <a:prstGeom prst="rect">
              <a:avLst/>
            </a:prstGeom>
          </p:spPr>
        </p:pic>
      </p:grpSp>
      <p:sp>
        <p:nvSpPr>
          <p:cNvPr id="30" name="обложка  1"/>
          <p:cNvSpPr/>
          <p:nvPr/>
        </p:nvSpPr>
        <p:spPr>
          <a:xfrm>
            <a:off x="722242" y="344774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1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34" name="карточка 1"/>
          <p:cNvGrpSpPr/>
          <p:nvPr/>
        </p:nvGrpSpPr>
        <p:grpSpPr>
          <a:xfrm>
            <a:off x="3570398" y="344774"/>
            <a:ext cx="2260751" cy="2713220"/>
            <a:chOff x="512429" y="404734"/>
            <a:chExt cx="2260751" cy="27432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3069" y="713511"/>
              <a:ext cx="1875200" cy="2120068"/>
            </a:xfrm>
            <a:prstGeom prst="rect">
              <a:avLst/>
            </a:prstGeom>
          </p:spPr>
        </p:pic>
      </p:grpSp>
      <p:sp>
        <p:nvSpPr>
          <p:cNvPr id="37" name="обложка  1"/>
          <p:cNvSpPr/>
          <p:nvPr/>
        </p:nvSpPr>
        <p:spPr>
          <a:xfrm>
            <a:off x="3570373" y="344774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2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38" name="карточка 1"/>
          <p:cNvGrpSpPr/>
          <p:nvPr/>
        </p:nvGrpSpPr>
        <p:grpSpPr>
          <a:xfrm>
            <a:off x="6418529" y="344774"/>
            <a:ext cx="2260751" cy="2713220"/>
            <a:chOff x="512429" y="404734"/>
            <a:chExt cx="2260751" cy="27432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5627" y="827836"/>
              <a:ext cx="2042641" cy="2060305"/>
            </a:xfrm>
            <a:prstGeom prst="rect">
              <a:avLst/>
            </a:prstGeom>
          </p:spPr>
        </p:pic>
      </p:grpSp>
      <p:sp>
        <p:nvSpPr>
          <p:cNvPr id="41" name="обложка  1"/>
          <p:cNvSpPr/>
          <p:nvPr/>
        </p:nvSpPr>
        <p:spPr>
          <a:xfrm>
            <a:off x="6418504" y="344774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3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42" name="карточка 1"/>
          <p:cNvGrpSpPr/>
          <p:nvPr/>
        </p:nvGrpSpPr>
        <p:grpSpPr>
          <a:xfrm>
            <a:off x="9266660" y="344774"/>
            <a:ext cx="2260751" cy="2713220"/>
            <a:chOff x="512429" y="404734"/>
            <a:chExt cx="2260751" cy="27432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3069" y="827836"/>
              <a:ext cx="1743296" cy="2046242"/>
            </a:xfrm>
            <a:prstGeom prst="rect">
              <a:avLst/>
            </a:prstGeom>
          </p:spPr>
        </p:pic>
      </p:grpSp>
      <p:sp>
        <p:nvSpPr>
          <p:cNvPr id="45" name="обложка  1"/>
          <p:cNvSpPr/>
          <p:nvPr/>
        </p:nvSpPr>
        <p:spPr>
          <a:xfrm>
            <a:off x="9266635" y="344774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4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46" name="карточка 1"/>
          <p:cNvGrpSpPr/>
          <p:nvPr/>
        </p:nvGrpSpPr>
        <p:grpSpPr>
          <a:xfrm>
            <a:off x="722267" y="3732551"/>
            <a:ext cx="2260751" cy="2713220"/>
            <a:chOff x="512429" y="404734"/>
            <a:chExt cx="2260751" cy="2743200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5816" y="828026"/>
              <a:ext cx="2042453" cy="2060115"/>
            </a:xfrm>
            <a:prstGeom prst="rect">
              <a:avLst/>
            </a:prstGeom>
          </p:spPr>
        </p:pic>
      </p:grpSp>
      <p:sp>
        <p:nvSpPr>
          <p:cNvPr id="49" name="обложка  1"/>
          <p:cNvSpPr/>
          <p:nvPr/>
        </p:nvSpPr>
        <p:spPr>
          <a:xfrm>
            <a:off x="722242" y="3732551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5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50" name="карточка 1"/>
          <p:cNvGrpSpPr/>
          <p:nvPr/>
        </p:nvGrpSpPr>
        <p:grpSpPr>
          <a:xfrm>
            <a:off x="3570398" y="3729792"/>
            <a:ext cx="2260751" cy="2713220"/>
            <a:chOff x="512429" y="404734"/>
            <a:chExt cx="2260751" cy="274320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3070" y="673010"/>
              <a:ext cx="1742711" cy="2045556"/>
            </a:xfrm>
            <a:prstGeom prst="rect">
              <a:avLst/>
            </a:prstGeom>
          </p:spPr>
        </p:pic>
      </p:grpSp>
      <p:sp>
        <p:nvSpPr>
          <p:cNvPr id="53" name="обложка  1"/>
          <p:cNvSpPr/>
          <p:nvPr/>
        </p:nvSpPr>
        <p:spPr>
          <a:xfrm>
            <a:off x="3570373" y="3732551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6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54" name="карточка 1"/>
          <p:cNvGrpSpPr/>
          <p:nvPr/>
        </p:nvGrpSpPr>
        <p:grpSpPr>
          <a:xfrm>
            <a:off x="6418529" y="3732551"/>
            <a:ext cx="2260751" cy="2713220"/>
            <a:chOff x="512429" y="404734"/>
            <a:chExt cx="2260751" cy="27432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3069" y="658948"/>
              <a:ext cx="1875200" cy="2229192"/>
            </a:xfrm>
            <a:prstGeom prst="rect">
              <a:avLst/>
            </a:prstGeom>
          </p:spPr>
        </p:pic>
      </p:grpSp>
      <p:sp>
        <p:nvSpPr>
          <p:cNvPr id="57" name="обложка  1"/>
          <p:cNvSpPr/>
          <p:nvPr/>
        </p:nvSpPr>
        <p:spPr>
          <a:xfrm>
            <a:off x="6418504" y="3732551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7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58" name="карточка 1"/>
          <p:cNvGrpSpPr/>
          <p:nvPr/>
        </p:nvGrpSpPr>
        <p:grpSpPr>
          <a:xfrm>
            <a:off x="9266660" y="3732551"/>
            <a:ext cx="2260751" cy="2713220"/>
            <a:chOff x="512429" y="404734"/>
            <a:chExt cx="2260751" cy="274320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3069" y="713511"/>
              <a:ext cx="1875200" cy="2120068"/>
            </a:xfrm>
            <a:prstGeom prst="rect">
              <a:avLst/>
            </a:prstGeom>
          </p:spPr>
        </p:pic>
      </p:grpSp>
      <p:sp>
        <p:nvSpPr>
          <p:cNvPr id="61" name="обложка  1"/>
          <p:cNvSpPr/>
          <p:nvPr/>
        </p:nvSpPr>
        <p:spPr>
          <a:xfrm>
            <a:off x="9266635" y="3732551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8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18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7" grpId="0" animBg="1"/>
      <p:bldP spid="37" grpId="1" animBg="1"/>
      <p:bldP spid="41" grpId="0" animBg="1"/>
      <p:bldP spid="41" grpId="1" animBg="1"/>
      <p:bldP spid="45" grpId="0" animBg="1"/>
      <p:bldP spid="45" grpId="1" animBg="1"/>
      <p:bldP spid="49" grpId="0" animBg="1"/>
      <p:bldP spid="49" grpId="1" animBg="1"/>
      <p:bldP spid="53" grpId="0" animBg="1"/>
      <p:bldP spid="53" grpId="1" animBg="1"/>
      <p:bldP spid="57" grpId="0" animBg="1"/>
      <p:bldP spid="57" grpId="1" animBg="1"/>
      <p:bldP spid="61" grpId="0" animBg="1"/>
      <p:bldP spid="6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карточка 1"/>
          <p:cNvGrpSpPr/>
          <p:nvPr/>
        </p:nvGrpSpPr>
        <p:grpSpPr>
          <a:xfrm>
            <a:off x="722267" y="344774"/>
            <a:ext cx="2260751" cy="2713220"/>
            <a:chOff x="512429" y="404734"/>
            <a:chExt cx="2260751" cy="27432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3069" y="827836"/>
              <a:ext cx="1760991" cy="2022591"/>
            </a:xfrm>
            <a:prstGeom prst="rect">
              <a:avLst/>
            </a:prstGeom>
          </p:spPr>
        </p:pic>
      </p:grpSp>
      <p:sp>
        <p:nvSpPr>
          <p:cNvPr id="30" name="обложка  1"/>
          <p:cNvSpPr/>
          <p:nvPr/>
        </p:nvSpPr>
        <p:spPr>
          <a:xfrm>
            <a:off x="722242" y="344774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1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34" name="карточка 1"/>
          <p:cNvGrpSpPr/>
          <p:nvPr/>
        </p:nvGrpSpPr>
        <p:grpSpPr>
          <a:xfrm>
            <a:off x="3570398" y="344774"/>
            <a:ext cx="2260751" cy="2713220"/>
            <a:chOff x="512429" y="404734"/>
            <a:chExt cx="2260751" cy="27432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5392" y="821307"/>
              <a:ext cx="1934824" cy="1897634"/>
            </a:xfrm>
            <a:prstGeom prst="rect">
              <a:avLst/>
            </a:prstGeom>
          </p:spPr>
        </p:pic>
      </p:grpSp>
      <p:sp>
        <p:nvSpPr>
          <p:cNvPr id="37" name="обложка  1"/>
          <p:cNvSpPr/>
          <p:nvPr/>
        </p:nvSpPr>
        <p:spPr>
          <a:xfrm>
            <a:off x="3570373" y="344774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2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38" name="карточка 1"/>
          <p:cNvGrpSpPr/>
          <p:nvPr/>
        </p:nvGrpSpPr>
        <p:grpSpPr>
          <a:xfrm>
            <a:off x="6418529" y="344774"/>
            <a:ext cx="2260751" cy="2713220"/>
            <a:chOff x="512429" y="404734"/>
            <a:chExt cx="2260751" cy="27432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5627" y="854816"/>
              <a:ext cx="2042641" cy="2006345"/>
            </a:xfrm>
            <a:prstGeom prst="rect">
              <a:avLst/>
            </a:prstGeom>
          </p:spPr>
        </p:pic>
      </p:grpSp>
      <p:sp>
        <p:nvSpPr>
          <p:cNvPr id="41" name="обложка  1"/>
          <p:cNvSpPr/>
          <p:nvPr/>
        </p:nvSpPr>
        <p:spPr>
          <a:xfrm>
            <a:off x="6418504" y="344774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3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42" name="карточка 1"/>
          <p:cNvGrpSpPr/>
          <p:nvPr/>
        </p:nvGrpSpPr>
        <p:grpSpPr>
          <a:xfrm>
            <a:off x="9266660" y="344774"/>
            <a:ext cx="2260751" cy="2713220"/>
            <a:chOff x="512429" y="404734"/>
            <a:chExt cx="2260751" cy="27432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3069" y="849823"/>
              <a:ext cx="1760400" cy="2021911"/>
            </a:xfrm>
            <a:prstGeom prst="rect">
              <a:avLst/>
            </a:prstGeom>
          </p:spPr>
        </p:pic>
      </p:grpSp>
      <p:sp>
        <p:nvSpPr>
          <p:cNvPr id="45" name="обложка  1"/>
          <p:cNvSpPr/>
          <p:nvPr/>
        </p:nvSpPr>
        <p:spPr>
          <a:xfrm>
            <a:off x="9266635" y="344774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4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46" name="карточка 1"/>
          <p:cNvGrpSpPr/>
          <p:nvPr/>
        </p:nvGrpSpPr>
        <p:grpSpPr>
          <a:xfrm>
            <a:off x="722267" y="3732551"/>
            <a:ext cx="2260751" cy="2713220"/>
            <a:chOff x="512429" y="404734"/>
            <a:chExt cx="2260751" cy="2743200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5816" y="855003"/>
              <a:ext cx="2042453" cy="2006160"/>
            </a:xfrm>
            <a:prstGeom prst="rect">
              <a:avLst/>
            </a:prstGeom>
          </p:spPr>
        </p:pic>
      </p:grpSp>
      <p:sp>
        <p:nvSpPr>
          <p:cNvPr id="49" name="обложка  1"/>
          <p:cNvSpPr/>
          <p:nvPr/>
        </p:nvSpPr>
        <p:spPr>
          <a:xfrm>
            <a:off x="722242" y="3732551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5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50" name="карточка 1"/>
          <p:cNvGrpSpPr/>
          <p:nvPr/>
        </p:nvGrpSpPr>
        <p:grpSpPr>
          <a:xfrm>
            <a:off x="3570398" y="3729792"/>
            <a:ext cx="2260751" cy="2713220"/>
            <a:chOff x="512429" y="404734"/>
            <a:chExt cx="2260751" cy="274320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3444" y="723530"/>
              <a:ext cx="1742711" cy="1956839"/>
            </a:xfrm>
            <a:prstGeom prst="rect">
              <a:avLst/>
            </a:prstGeom>
          </p:spPr>
        </p:pic>
      </p:grpSp>
      <p:sp>
        <p:nvSpPr>
          <p:cNvPr id="53" name="обложка  1"/>
          <p:cNvSpPr/>
          <p:nvPr/>
        </p:nvSpPr>
        <p:spPr>
          <a:xfrm>
            <a:off x="3570373" y="3732551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6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54" name="карточка 1"/>
          <p:cNvGrpSpPr/>
          <p:nvPr/>
        </p:nvGrpSpPr>
        <p:grpSpPr>
          <a:xfrm>
            <a:off x="6418529" y="3732551"/>
            <a:ext cx="2260751" cy="2713220"/>
            <a:chOff x="512429" y="404734"/>
            <a:chExt cx="2260751" cy="27432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3069" y="853967"/>
              <a:ext cx="1933489" cy="1896325"/>
            </a:xfrm>
            <a:prstGeom prst="rect">
              <a:avLst/>
            </a:prstGeom>
          </p:spPr>
        </p:pic>
      </p:grpSp>
      <p:sp>
        <p:nvSpPr>
          <p:cNvPr id="57" name="обложка  1"/>
          <p:cNvSpPr/>
          <p:nvPr/>
        </p:nvSpPr>
        <p:spPr>
          <a:xfrm>
            <a:off x="6418504" y="3732551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7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58" name="карточка 1"/>
          <p:cNvGrpSpPr/>
          <p:nvPr/>
        </p:nvGrpSpPr>
        <p:grpSpPr>
          <a:xfrm>
            <a:off x="9266660" y="3732551"/>
            <a:ext cx="2260751" cy="2713220"/>
            <a:chOff x="512429" y="404734"/>
            <a:chExt cx="2260751" cy="274320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8269" y="720741"/>
              <a:ext cx="1743924" cy="1958201"/>
            </a:xfrm>
            <a:prstGeom prst="rect">
              <a:avLst/>
            </a:prstGeom>
          </p:spPr>
        </p:pic>
      </p:grpSp>
      <p:sp>
        <p:nvSpPr>
          <p:cNvPr id="61" name="обложка  1"/>
          <p:cNvSpPr/>
          <p:nvPr/>
        </p:nvSpPr>
        <p:spPr>
          <a:xfrm>
            <a:off x="9266635" y="3732551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8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4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7" grpId="0" animBg="1"/>
      <p:bldP spid="37" grpId="1" animBg="1"/>
      <p:bldP spid="41" grpId="0" animBg="1"/>
      <p:bldP spid="41" grpId="1" animBg="1"/>
      <p:bldP spid="45" grpId="0" animBg="1"/>
      <p:bldP spid="45" grpId="1" animBg="1"/>
      <p:bldP spid="49" grpId="0" animBg="1"/>
      <p:bldP spid="49" grpId="1" animBg="1"/>
      <p:bldP spid="53" grpId="0" animBg="1"/>
      <p:bldP spid="53" grpId="1" animBg="1"/>
      <p:bldP spid="57" grpId="0" animBg="1"/>
      <p:bldP spid="57" grpId="1" animBg="1"/>
      <p:bldP spid="61" grpId="0" animBg="1"/>
      <p:bldP spid="6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карточка1"/>
          <p:cNvGrpSpPr/>
          <p:nvPr/>
        </p:nvGrpSpPr>
        <p:grpSpPr>
          <a:xfrm>
            <a:off x="1018482" y="265330"/>
            <a:ext cx="2065283" cy="1907630"/>
            <a:chOff x="1039747" y="302644"/>
            <a:chExt cx="2065283" cy="190763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20064" y="377270"/>
              <a:ext cx="1216081" cy="1662865"/>
            </a:xfrm>
            <a:prstGeom prst="rect">
              <a:avLst/>
            </a:prstGeom>
          </p:spPr>
        </p:pic>
      </p:grpSp>
      <p:sp>
        <p:nvSpPr>
          <p:cNvPr id="66" name="1"/>
          <p:cNvSpPr/>
          <p:nvPr/>
        </p:nvSpPr>
        <p:spPr>
          <a:xfrm>
            <a:off x="1018482" y="265330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1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16" name="карточка1"/>
          <p:cNvGrpSpPr/>
          <p:nvPr/>
        </p:nvGrpSpPr>
        <p:grpSpPr>
          <a:xfrm>
            <a:off x="3719152" y="265330"/>
            <a:ext cx="2065283" cy="1907630"/>
            <a:chOff x="1039747" y="302644"/>
            <a:chExt cx="2065283" cy="1907630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64347" y="516141"/>
              <a:ext cx="1216081" cy="1619506"/>
            </a:xfrm>
            <a:prstGeom prst="rect">
              <a:avLst/>
            </a:prstGeom>
          </p:spPr>
        </p:pic>
      </p:grpSp>
      <p:sp>
        <p:nvSpPr>
          <p:cNvPr id="119" name="1"/>
          <p:cNvSpPr/>
          <p:nvPr/>
        </p:nvSpPr>
        <p:spPr>
          <a:xfrm>
            <a:off x="3719152" y="265330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2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20" name="карточка1"/>
          <p:cNvGrpSpPr/>
          <p:nvPr/>
        </p:nvGrpSpPr>
        <p:grpSpPr>
          <a:xfrm>
            <a:off x="6419822" y="265330"/>
            <a:ext cx="2065283" cy="1907630"/>
            <a:chOff x="1039747" y="302644"/>
            <a:chExt cx="2065283" cy="1907630"/>
          </a:xfrm>
        </p:grpSpPr>
        <p:sp>
          <p:nvSpPr>
            <p:cNvPr id="121" name="Прямоугольник 120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4860" y="772250"/>
              <a:ext cx="1995055" cy="1267885"/>
            </a:xfrm>
            <a:prstGeom prst="rect">
              <a:avLst/>
            </a:prstGeom>
          </p:spPr>
        </p:pic>
      </p:grpSp>
      <p:sp>
        <p:nvSpPr>
          <p:cNvPr id="123" name="1"/>
          <p:cNvSpPr/>
          <p:nvPr/>
        </p:nvSpPr>
        <p:spPr>
          <a:xfrm>
            <a:off x="6419822" y="265330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3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24" name="карточка1"/>
          <p:cNvGrpSpPr/>
          <p:nvPr/>
        </p:nvGrpSpPr>
        <p:grpSpPr>
          <a:xfrm>
            <a:off x="9120492" y="265330"/>
            <a:ext cx="2065283" cy="1907630"/>
            <a:chOff x="1039747" y="302644"/>
            <a:chExt cx="2065283" cy="1907630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9907" y="377270"/>
              <a:ext cx="1216081" cy="1758377"/>
            </a:xfrm>
            <a:prstGeom prst="rect">
              <a:avLst/>
            </a:prstGeom>
          </p:spPr>
        </p:pic>
      </p:grpSp>
      <p:sp>
        <p:nvSpPr>
          <p:cNvPr id="127" name="1"/>
          <p:cNvSpPr/>
          <p:nvPr/>
        </p:nvSpPr>
        <p:spPr>
          <a:xfrm>
            <a:off x="9120492" y="265330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4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28" name="карточка1"/>
          <p:cNvGrpSpPr/>
          <p:nvPr/>
        </p:nvGrpSpPr>
        <p:grpSpPr>
          <a:xfrm>
            <a:off x="1018482" y="2475185"/>
            <a:ext cx="2065283" cy="1907630"/>
            <a:chOff x="1039747" y="302644"/>
            <a:chExt cx="2065283" cy="1907630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0922" y="467879"/>
              <a:ext cx="1617822" cy="1577159"/>
            </a:xfrm>
            <a:prstGeom prst="rect">
              <a:avLst/>
            </a:prstGeom>
          </p:spPr>
        </p:pic>
      </p:grpSp>
      <p:sp>
        <p:nvSpPr>
          <p:cNvPr id="131" name="1"/>
          <p:cNvSpPr/>
          <p:nvPr/>
        </p:nvSpPr>
        <p:spPr>
          <a:xfrm>
            <a:off x="1018482" y="2475185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5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32" name="карточка1"/>
          <p:cNvGrpSpPr/>
          <p:nvPr/>
        </p:nvGrpSpPr>
        <p:grpSpPr>
          <a:xfrm>
            <a:off x="3719152" y="2475185"/>
            <a:ext cx="2065283" cy="1907630"/>
            <a:chOff x="1039747" y="302644"/>
            <a:chExt cx="2065283" cy="1907630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9907" y="377270"/>
              <a:ext cx="1216081" cy="1758377"/>
            </a:xfrm>
            <a:prstGeom prst="rect">
              <a:avLst/>
            </a:prstGeom>
          </p:spPr>
        </p:pic>
      </p:grpSp>
      <p:sp>
        <p:nvSpPr>
          <p:cNvPr id="135" name="1"/>
          <p:cNvSpPr/>
          <p:nvPr/>
        </p:nvSpPr>
        <p:spPr>
          <a:xfrm>
            <a:off x="3719152" y="2475185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6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36" name="карточка1"/>
          <p:cNvGrpSpPr/>
          <p:nvPr/>
        </p:nvGrpSpPr>
        <p:grpSpPr>
          <a:xfrm>
            <a:off x="6419822" y="2475185"/>
            <a:ext cx="2065283" cy="1907630"/>
            <a:chOff x="1039747" y="302644"/>
            <a:chExt cx="2065283" cy="1907630"/>
          </a:xfrm>
        </p:grpSpPr>
        <p:sp>
          <p:nvSpPr>
            <p:cNvPr id="137" name="Прямоугольник 136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1796" y="467880"/>
              <a:ext cx="1682303" cy="1577158"/>
            </a:xfrm>
            <a:prstGeom prst="rect">
              <a:avLst/>
            </a:prstGeom>
          </p:spPr>
        </p:pic>
      </p:grpSp>
      <p:sp>
        <p:nvSpPr>
          <p:cNvPr id="139" name="1"/>
          <p:cNvSpPr/>
          <p:nvPr/>
        </p:nvSpPr>
        <p:spPr>
          <a:xfrm>
            <a:off x="6419822" y="2475185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7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40" name="карточка1"/>
          <p:cNvGrpSpPr/>
          <p:nvPr/>
        </p:nvGrpSpPr>
        <p:grpSpPr>
          <a:xfrm>
            <a:off x="9120492" y="2475185"/>
            <a:ext cx="2065283" cy="1907630"/>
            <a:chOff x="1039747" y="302644"/>
            <a:chExt cx="2065283" cy="1907630"/>
          </a:xfrm>
        </p:grpSpPr>
        <p:sp>
          <p:nvSpPr>
            <p:cNvPr id="141" name="Прямоугольник 140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2" name="Рисунок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9907" y="446705"/>
              <a:ext cx="1216081" cy="1619506"/>
            </a:xfrm>
            <a:prstGeom prst="rect">
              <a:avLst/>
            </a:prstGeom>
          </p:spPr>
        </p:pic>
      </p:grpSp>
      <p:sp>
        <p:nvSpPr>
          <p:cNvPr id="143" name="1"/>
          <p:cNvSpPr/>
          <p:nvPr/>
        </p:nvSpPr>
        <p:spPr>
          <a:xfrm>
            <a:off x="9120492" y="2475185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8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44" name="карточка1"/>
          <p:cNvGrpSpPr/>
          <p:nvPr/>
        </p:nvGrpSpPr>
        <p:grpSpPr>
          <a:xfrm>
            <a:off x="1018482" y="4685040"/>
            <a:ext cx="2065283" cy="1907630"/>
            <a:chOff x="1039747" y="302644"/>
            <a:chExt cx="2065283" cy="1907630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0922" y="425025"/>
              <a:ext cx="1681922" cy="1576800"/>
            </a:xfrm>
            <a:prstGeom prst="rect">
              <a:avLst/>
            </a:prstGeom>
          </p:spPr>
        </p:pic>
      </p:grpSp>
      <p:sp>
        <p:nvSpPr>
          <p:cNvPr id="147" name="1"/>
          <p:cNvSpPr/>
          <p:nvPr/>
        </p:nvSpPr>
        <p:spPr>
          <a:xfrm>
            <a:off x="1018482" y="4685040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9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48" name="карточка1"/>
          <p:cNvGrpSpPr/>
          <p:nvPr/>
        </p:nvGrpSpPr>
        <p:grpSpPr>
          <a:xfrm>
            <a:off x="3719152" y="4685040"/>
            <a:ext cx="2065283" cy="1907630"/>
            <a:chOff x="1039747" y="302644"/>
            <a:chExt cx="2065283" cy="1907630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1052" y="622857"/>
              <a:ext cx="1993978" cy="1267200"/>
            </a:xfrm>
            <a:prstGeom prst="rect">
              <a:avLst/>
            </a:prstGeom>
          </p:spPr>
        </p:pic>
      </p:grpSp>
      <p:sp>
        <p:nvSpPr>
          <p:cNvPr id="151" name="1"/>
          <p:cNvSpPr/>
          <p:nvPr/>
        </p:nvSpPr>
        <p:spPr>
          <a:xfrm>
            <a:off x="3719152" y="4685040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10</a:t>
            </a:r>
            <a:endParaRPr lang="ru-RU" sz="108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52" name="карточка1"/>
          <p:cNvGrpSpPr/>
          <p:nvPr/>
        </p:nvGrpSpPr>
        <p:grpSpPr>
          <a:xfrm>
            <a:off x="6419822" y="4685040"/>
            <a:ext cx="2065283" cy="1907630"/>
            <a:chOff x="1039747" y="302644"/>
            <a:chExt cx="2065283" cy="1907630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09910" y="425025"/>
              <a:ext cx="1617454" cy="1576800"/>
            </a:xfrm>
            <a:prstGeom prst="rect">
              <a:avLst/>
            </a:prstGeom>
          </p:spPr>
        </p:pic>
      </p:grpSp>
      <p:sp>
        <p:nvSpPr>
          <p:cNvPr id="155" name="1"/>
          <p:cNvSpPr/>
          <p:nvPr/>
        </p:nvSpPr>
        <p:spPr>
          <a:xfrm>
            <a:off x="6419822" y="4685040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11</a:t>
            </a:r>
            <a:endParaRPr lang="ru-RU" sz="108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56" name="карточка1"/>
          <p:cNvGrpSpPr/>
          <p:nvPr/>
        </p:nvGrpSpPr>
        <p:grpSpPr>
          <a:xfrm>
            <a:off x="9120492" y="4685040"/>
            <a:ext cx="2065283" cy="1907630"/>
            <a:chOff x="1039747" y="302644"/>
            <a:chExt cx="2065283" cy="1907630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8" name="Рисунок 1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64347" y="425025"/>
              <a:ext cx="1216081" cy="1662865"/>
            </a:xfrm>
            <a:prstGeom prst="rect">
              <a:avLst/>
            </a:prstGeom>
          </p:spPr>
        </p:pic>
      </p:grpSp>
      <p:sp>
        <p:nvSpPr>
          <p:cNvPr id="159" name="1"/>
          <p:cNvSpPr/>
          <p:nvPr/>
        </p:nvSpPr>
        <p:spPr>
          <a:xfrm>
            <a:off x="9120492" y="4685040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12</a:t>
            </a:r>
            <a:endParaRPr lang="ru-RU" sz="108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25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"/>
                            </p:stCondLst>
                            <p:childTnLst>
                              <p:par>
                                <p:cTn id="2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25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5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"/>
                            </p:stCondLst>
                            <p:childTnLst>
                              <p:par>
                                <p:cTn id="26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50"/>
                            </p:stCondLst>
                            <p:childTnLst>
                              <p:par>
                                <p:cTn id="27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2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"/>
                            </p:stCondLst>
                            <p:childTnLst>
                              <p:par>
                                <p:cTn id="28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9" grpId="0" animBg="1"/>
      <p:bldP spid="119" grpId="1" animBg="1"/>
      <p:bldP spid="123" grpId="0" animBg="1"/>
      <p:bldP spid="123" grpId="1" animBg="1"/>
      <p:bldP spid="127" grpId="0" animBg="1"/>
      <p:bldP spid="127" grpId="1" animBg="1"/>
      <p:bldP spid="131" grpId="0" animBg="1"/>
      <p:bldP spid="131" grpId="1" animBg="1"/>
      <p:bldP spid="135" grpId="0" animBg="1"/>
      <p:bldP spid="135" grpId="1" animBg="1"/>
      <p:bldP spid="139" grpId="0" animBg="1"/>
      <p:bldP spid="139" grpId="1" animBg="1"/>
      <p:bldP spid="143" grpId="0" animBg="1"/>
      <p:bldP spid="143" grpId="1" animBg="1"/>
      <p:bldP spid="147" grpId="0" animBg="1"/>
      <p:bldP spid="147" grpId="1" animBg="1"/>
      <p:bldP spid="151" grpId="0" animBg="1"/>
      <p:bldP spid="151" grpId="1" animBg="1"/>
      <p:bldP spid="155" grpId="0" animBg="1"/>
      <p:bldP spid="155" grpId="1" animBg="1"/>
      <p:bldP spid="159" grpId="0" animBg="1"/>
      <p:bldP spid="15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карточка1"/>
          <p:cNvGrpSpPr/>
          <p:nvPr/>
        </p:nvGrpSpPr>
        <p:grpSpPr>
          <a:xfrm>
            <a:off x="1018482" y="265330"/>
            <a:ext cx="2065283" cy="1907630"/>
            <a:chOff x="1039747" y="302644"/>
            <a:chExt cx="2065283" cy="190763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20062" y="464466"/>
              <a:ext cx="1558681" cy="1575669"/>
            </a:xfrm>
            <a:prstGeom prst="rect">
              <a:avLst/>
            </a:prstGeom>
          </p:spPr>
        </p:pic>
      </p:grpSp>
      <p:sp>
        <p:nvSpPr>
          <p:cNvPr id="66" name="1"/>
          <p:cNvSpPr/>
          <p:nvPr/>
        </p:nvSpPr>
        <p:spPr>
          <a:xfrm>
            <a:off x="1018482" y="265330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1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16" name="карточка1"/>
          <p:cNvGrpSpPr/>
          <p:nvPr/>
        </p:nvGrpSpPr>
        <p:grpSpPr>
          <a:xfrm>
            <a:off x="3719152" y="265330"/>
            <a:ext cx="2065283" cy="1907630"/>
            <a:chOff x="1039747" y="302644"/>
            <a:chExt cx="2065283" cy="1907630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56568" y="464466"/>
              <a:ext cx="1419420" cy="1508641"/>
            </a:xfrm>
            <a:prstGeom prst="rect">
              <a:avLst/>
            </a:prstGeom>
          </p:spPr>
        </p:pic>
      </p:grpSp>
      <p:sp>
        <p:nvSpPr>
          <p:cNvPr id="119" name="1"/>
          <p:cNvSpPr/>
          <p:nvPr/>
        </p:nvSpPr>
        <p:spPr>
          <a:xfrm>
            <a:off x="3719152" y="265330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2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20" name="карточка1"/>
          <p:cNvGrpSpPr/>
          <p:nvPr/>
        </p:nvGrpSpPr>
        <p:grpSpPr>
          <a:xfrm>
            <a:off x="6419822" y="265330"/>
            <a:ext cx="2065283" cy="1907630"/>
            <a:chOff x="1039747" y="302644"/>
            <a:chExt cx="2065283" cy="1907630"/>
          </a:xfrm>
        </p:grpSpPr>
        <p:sp>
          <p:nvSpPr>
            <p:cNvPr id="121" name="Прямоугольник 120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51802" y="516140"/>
              <a:ext cx="1559799" cy="1576800"/>
            </a:xfrm>
            <a:prstGeom prst="rect">
              <a:avLst/>
            </a:prstGeom>
          </p:spPr>
        </p:pic>
      </p:grpSp>
      <p:sp>
        <p:nvSpPr>
          <p:cNvPr id="123" name="1"/>
          <p:cNvSpPr/>
          <p:nvPr/>
        </p:nvSpPr>
        <p:spPr>
          <a:xfrm>
            <a:off x="6419822" y="265330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3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24" name="карточка1"/>
          <p:cNvGrpSpPr/>
          <p:nvPr/>
        </p:nvGrpSpPr>
        <p:grpSpPr>
          <a:xfrm>
            <a:off x="9120492" y="265330"/>
            <a:ext cx="2065283" cy="1907630"/>
            <a:chOff x="1039747" y="302644"/>
            <a:chExt cx="2065283" cy="1907630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28988" y="553335"/>
              <a:ext cx="1486800" cy="1486800"/>
            </a:xfrm>
            <a:prstGeom prst="rect">
              <a:avLst/>
            </a:prstGeom>
          </p:spPr>
        </p:pic>
      </p:grpSp>
      <p:sp>
        <p:nvSpPr>
          <p:cNvPr id="127" name="1"/>
          <p:cNvSpPr/>
          <p:nvPr/>
        </p:nvSpPr>
        <p:spPr>
          <a:xfrm>
            <a:off x="9120492" y="265330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4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28" name="карточка1"/>
          <p:cNvGrpSpPr/>
          <p:nvPr/>
        </p:nvGrpSpPr>
        <p:grpSpPr>
          <a:xfrm>
            <a:off x="1018482" y="2475185"/>
            <a:ext cx="2065283" cy="1907630"/>
            <a:chOff x="1039747" y="302644"/>
            <a:chExt cx="2065283" cy="1907630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20062" y="559244"/>
              <a:ext cx="1485794" cy="1485794"/>
            </a:xfrm>
            <a:prstGeom prst="rect">
              <a:avLst/>
            </a:prstGeom>
          </p:spPr>
        </p:pic>
      </p:grpSp>
      <p:sp>
        <p:nvSpPr>
          <p:cNvPr id="131" name="1"/>
          <p:cNvSpPr/>
          <p:nvPr/>
        </p:nvSpPr>
        <p:spPr>
          <a:xfrm>
            <a:off x="1018482" y="2475185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5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32" name="карточка1"/>
          <p:cNvGrpSpPr/>
          <p:nvPr/>
        </p:nvGrpSpPr>
        <p:grpSpPr>
          <a:xfrm>
            <a:off x="3719152" y="2475185"/>
            <a:ext cx="2065283" cy="1907630"/>
            <a:chOff x="1039747" y="302644"/>
            <a:chExt cx="2065283" cy="1907630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37176" y="559244"/>
              <a:ext cx="1538812" cy="1458526"/>
            </a:xfrm>
            <a:prstGeom prst="rect">
              <a:avLst/>
            </a:prstGeom>
          </p:spPr>
        </p:pic>
      </p:grpSp>
      <p:sp>
        <p:nvSpPr>
          <p:cNvPr id="135" name="1"/>
          <p:cNvSpPr/>
          <p:nvPr/>
        </p:nvSpPr>
        <p:spPr>
          <a:xfrm>
            <a:off x="3719152" y="2475185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6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36" name="карточка1"/>
          <p:cNvGrpSpPr/>
          <p:nvPr/>
        </p:nvGrpSpPr>
        <p:grpSpPr>
          <a:xfrm>
            <a:off x="6419822" y="2475185"/>
            <a:ext cx="2065283" cy="1907630"/>
            <a:chOff x="1039747" y="302644"/>
            <a:chExt cx="2065283" cy="1907630"/>
          </a:xfrm>
        </p:grpSpPr>
        <p:sp>
          <p:nvSpPr>
            <p:cNvPr id="137" name="Прямоугольник 136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1370" y="467880"/>
              <a:ext cx="1514967" cy="1490400"/>
            </a:xfrm>
            <a:prstGeom prst="rect">
              <a:avLst/>
            </a:prstGeom>
          </p:spPr>
        </p:pic>
      </p:grpSp>
      <p:sp>
        <p:nvSpPr>
          <p:cNvPr id="139" name="1"/>
          <p:cNvSpPr/>
          <p:nvPr/>
        </p:nvSpPr>
        <p:spPr>
          <a:xfrm>
            <a:off x="6419822" y="2475185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7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40" name="карточка1"/>
          <p:cNvGrpSpPr/>
          <p:nvPr/>
        </p:nvGrpSpPr>
        <p:grpSpPr>
          <a:xfrm>
            <a:off x="9120492" y="2475185"/>
            <a:ext cx="2065283" cy="1907630"/>
            <a:chOff x="1039747" y="302644"/>
            <a:chExt cx="2065283" cy="1907630"/>
          </a:xfrm>
        </p:grpSpPr>
        <p:sp>
          <p:nvSpPr>
            <p:cNvPr id="141" name="Прямоугольник 140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2" name="Рисунок 1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36676" y="438425"/>
              <a:ext cx="1419194" cy="1508400"/>
            </a:xfrm>
            <a:prstGeom prst="rect">
              <a:avLst/>
            </a:prstGeom>
          </p:spPr>
        </p:pic>
      </p:grpSp>
      <p:sp>
        <p:nvSpPr>
          <p:cNvPr id="143" name="1"/>
          <p:cNvSpPr/>
          <p:nvPr/>
        </p:nvSpPr>
        <p:spPr>
          <a:xfrm>
            <a:off x="9120492" y="2475185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8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44" name="карточка1"/>
          <p:cNvGrpSpPr/>
          <p:nvPr/>
        </p:nvGrpSpPr>
        <p:grpSpPr>
          <a:xfrm>
            <a:off x="1018482" y="4685040"/>
            <a:ext cx="2065283" cy="1907630"/>
            <a:chOff x="1039747" y="302644"/>
            <a:chExt cx="2065283" cy="1907630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79875" y="425025"/>
              <a:ext cx="1444016" cy="1576800"/>
            </a:xfrm>
            <a:prstGeom prst="rect">
              <a:avLst/>
            </a:prstGeom>
          </p:spPr>
        </p:pic>
      </p:grpSp>
      <p:sp>
        <p:nvSpPr>
          <p:cNvPr id="147" name="1"/>
          <p:cNvSpPr/>
          <p:nvPr/>
        </p:nvSpPr>
        <p:spPr>
          <a:xfrm>
            <a:off x="1018482" y="4685040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9</a:t>
            </a:r>
            <a:endParaRPr lang="ru-RU" sz="130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48" name="карточка1"/>
          <p:cNvGrpSpPr/>
          <p:nvPr/>
        </p:nvGrpSpPr>
        <p:grpSpPr>
          <a:xfrm>
            <a:off x="3719152" y="4685040"/>
            <a:ext cx="2065283" cy="1907630"/>
            <a:chOff x="1039747" y="302644"/>
            <a:chExt cx="2065283" cy="1907630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37176" y="511482"/>
              <a:ext cx="1514908" cy="1490343"/>
            </a:xfrm>
            <a:prstGeom prst="rect">
              <a:avLst/>
            </a:prstGeom>
          </p:spPr>
        </p:pic>
      </p:grpSp>
      <p:sp>
        <p:nvSpPr>
          <p:cNvPr id="151" name="1"/>
          <p:cNvSpPr/>
          <p:nvPr/>
        </p:nvSpPr>
        <p:spPr>
          <a:xfrm>
            <a:off x="3719152" y="4685040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10</a:t>
            </a:r>
            <a:endParaRPr lang="ru-RU" sz="108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52" name="карточка1"/>
          <p:cNvGrpSpPr/>
          <p:nvPr/>
        </p:nvGrpSpPr>
        <p:grpSpPr>
          <a:xfrm>
            <a:off x="6419822" y="4685040"/>
            <a:ext cx="2065283" cy="1907630"/>
            <a:chOff x="1039747" y="302644"/>
            <a:chExt cx="2065283" cy="1907630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629" y="425025"/>
              <a:ext cx="1444016" cy="1576800"/>
            </a:xfrm>
            <a:prstGeom prst="rect">
              <a:avLst/>
            </a:prstGeom>
          </p:spPr>
        </p:pic>
      </p:grpSp>
      <p:sp>
        <p:nvSpPr>
          <p:cNvPr id="155" name="1"/>
          <p:cNvSpPr/>
          <p:nvPr/>
        </p:nvSpPr>
        <p:spPr>
          <a:xfrm>
            <a:off x="6419822" y="4685040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11</a:t>
            </a:r>
            <a:endParaRPr lang="ru-RU" sz="108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  <p:grpSp>
        <p:nvGrpSpPr>
          <p:cNvPr id="156" name="карточка1"/>
          <p:cNvGrpSpPr/>
          <p:nvPr/>
        </p:nvGrpSpPr>
        <p:grpSpPr>
          <a:xfrm>
            <a:off x="9120492" y="4685040"/>
            <a:ext cx="2065283" cy="1907630"/>
            <a:chOff x="1039747" y="302644"/>
            <a:chExt cx="2065283" cy="1907630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1039747" y="302644"/>
              <a:ext cx="2065283" cy="190763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76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8" name="Рисунок 1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37870" y="590184"/>
              <a:ext cx="1538258" cy="1458000"/>
            </a:xfrm>
            <a:prstGeom prst="rect">
              <a:avLst/>
            </a:prstGeom>
          </p:spPr>
        </p:pic>
      </p:grpSp>
      <p:sp>
        <p:nvSpPr>
          <p:cNvPr id="159" name="1"/>
          <p:cNvSpPr/>
          <p:nvPr/>
        </p:nvSpPr>
        <p:spPr>
          <a:xfrm>
            <a:off x="9120492" y="4685040"/>
            <a:ext cx="2065283" cy="19076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12</a:t>
            </a:r>
            <a:endParaRPr lang="ru-RU" sz="10800" dirty="0">
              <a:solidFill>
                <a:srgbClr val="00974C"/>
              </a:solidFill>
              <a:latin typeface="Comix Heavy Cy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9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25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"/>
                            </p:stCondLst>
                            <p:childTnLst>
                              <p:par>
                                <p:cTn id="2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25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5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"/>
                            </p:stCondLst>
                            <p:childTnLst>
                              <p:par>
                                <p:cTn id="26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50"/>
                            </p:stCondLst>
                            <p:childTnLst>
                              <p:par>
                                <p:cTn id="27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2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"/>
                            </p:stCondLst>
                            <p:childTnLst>
                              <p:par>
                                <p:cTn id="28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9" grpId="0" animBg="1"/>
      <p:bldP spid="119" grpId="1" animBg="1"/>
      <p:bldP spid="123" grpId="0" animBg="1"/>
      <p:bldP spid="123" grpId="1" animBg="1"/>
      <p:bldP spid="127" grpId="0" animBg="1"/>
      <p:bldP spid="127" grpId="1" animBg="1"/>
      <p:bldP spid="131" grpId="0" animBg="1"/>
      <p:bldP spid="131" grpId="1" animBg="1"/>
      <p:bldP spid="135" grpId="0" animBg="1"/>
      <p:bldP spid="135" grpId="1" animBg="1"/>
      <p:bldP spid="139" grpId="0" animBg="1"/>
      <p:bldP spid="139" grpId="1" animBg="1"/>
      <p:bldP spid="143" grpId="0" animBg="1"/>
      <p:bldP spid="143" grpId="1" animBg="1"/>
      <p:bldP spid="147" grpId="0" animBg="1"/>
      <p:bldP spid="147" grpId="1" animBg="1"/>
      <p:bldP spid="151" grpId="0" animBg="1"/>
      <p:bldP spid="151" grpId="1" animBg="1"/>
      <p:bldP spid="155" grpId="0" animBg="1"/>
      <p:bldP spid="155" grpId="1" animBg="1"/>
      <p:bldP spid="159" grpId="0" animBg="1"/>
      <p:bldP spid="15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карточка 1"/>
          <p:cNvGrpSpPr/>
          <p:nvPr/>
        </p:nvGrpSpPr>
        <p:grpSpPr>
          <a:xfrm>
            <a:off x="722267" y="344774"/>
            <a:ext cx="2260751" cy="2713220"/>
            <a:chOff x="512429" y="404734"/>
            <a:chExt cx="2260751" cy="27432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3069" y="827836"/>
              <a:ext cx="1875200" cy="1954556"/>
            </a:xfrm>
            <a:prstGeom prst="rect">
              <a:avLst/>
            </a:prstGeom>
          </p:spPr>
        </p:pic>
      </p:grpSp>
      <p:sp>
        <p:nvSpPr>
          <p:cNvPr id="30" name="обложка  1"/>
          <p:cNvSpPr/>
          <p:nvPr/>
        </p:nvSpPr>
        <p:spPr>
          <a:xfrm>
            <a:off x="722242" y="344774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1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34" name="карточка 1"/>
          <p:cNvGrpSpPr/>
          <p:nvPr/>
        </p:nvGrpSpPr>
        <p:grpSpPr>
          <a:xfrm>
            <a:off x="3570398" y="344774"/>
            <a:ext cx="2260751" cy="2713220"/>
            <a:chOff x="512429" y="404734"/>
            <a:chExt cx="2260751" cy="27432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9694" y="993320"/>
              <a:ext cx="1938575" cy="1613186"/>
            </a:xfrm>
            <a:prstGeom prst="rect">
              <a:avLst/>
            </a:prstGeom>
          </p:spPr>
        </p:pic>
      </p:grpSp>
      <p:sp>
        <p:nvSpPr>
          <p:cNvPr id="37" name="обложка  1"/>
          <p:cNvSpPr/>
          <p:nvPr/>
        </p:nvSpPr>
        <p:spPr>
          <a:xfrm>
            <a:off x="3570373" y="344774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2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38" name="карточка 1"/>
          <p:cNvGrpSpPr/>
          <p:nvPr/>
        </p:nvGrpSpPr>
        <p:grpSpPr>
          <a:xfrm>
            <a:off x="6418529" y="344774"/>
            <a:ext cx="2260751" cy="2713220"/>
            <a:chOff x="512429" y="404734"/>
            <a:chExt cx="2260751" cy="27432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3068" y="724108"/>
              <a:ext cx="1702321" cy="2117421"/>
            </a:xfrm>
            <a:prstGeom prst="rect">
              <a:avLst/>
            </a:prstGeom>
          </p:spPr>
        </p:pic>
      </p:grpSp>
      <p:sp>
        <p:nvSpPr>
          <p:cNvPr id="41" name="обложка  1"/>
          <p:cNvSpPr/>
          <p:nvPr/>
        </p:nvSpPr>
        <p:spPr>
          <a:xfrm>
            <a:off x="6418504" y="344774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3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42" name="карточка 1"/>
          <p:cNvGrpSpPr/>
          <p:nvPr/>
        </p:nvGrpSpPr>
        <p:grpSpPr>
          <a:xfrm>
            <a:off x="9266660" y="344774"/>
            <a:ext cx="2260751" cy="2713220"/>
            <a:chOff x="512429" y="404734"/>
            <a:chExt cx="2260751" cy="27432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9843" y="874447"/>
              <a:ext cx="2085921" cy="1967082"/>
            </a:xfrm>
            <a:prstGeom prst="rect">
              <a:avLst/>
            </a:prstGeom>
          </p:spPr>
        </p:pic>
      </p:grpSp>
      <p:sp>
        <p:nvSpPr>
          <p:cNvPr id="45" name="обложка  1"/>
          <p:cNvSpPr/>
          <p:nvPr/>
        </p:nvSpPr>
        <p:spPr>
          <a:xfrm>
            <a:off x="9266635" y="344774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4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46" name="карточка 1"/>
          <p:cNvGrpSpPr/>
          <p:nvPr/>
        </p:nvGrpSpPr>
        <p:grpSpPr>
          <a:xfrm>
            <a:off x="722267" y="3732551"/>
            <a:ext cx="2260751" cy="2713220"/>
            <a:chOff x="512429" y="404734"/>
            <a:chExt cx="2260751" cy="2743200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5870" y="793007"/>
              <a:ext cx="2087707" cy="2084955"/>
            </a:xfrm>
            <a:prstGeom prst="rect">
              <a:avLst/>
            </a:prstGeom>
          </p:spPr>
        </p:pic>
      </p:grpSp>
      <p:sp>
        <p:nvSpPr>
          <p:cNvPr id="49" name="обложка  1"/>
          <p:cNvSpPr/>
          <p:nvPr/>
        </p:nvSpPr>
        <p:spPr>
          <a:xfrm>
            <a:off x="722242" y="3732551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5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50" name="карточка 1"/>
          <p:cNvGrpSpPr/>
          <p:nvPr/>
        </p:nvGrpSpPr>
        <p:grpSpPr>
          <a:xfrm>
            <a:off x="3570398" y="3729792"/>
            <a:ext cx="2260751" cy="2713220"/>
            <a:chOff x="512429" y="404734"/>
            <a:chExt cx="2260751" cy="274320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1133" y="1187900"/>
              <a:ext cx="2027136" cy="1530665"/>
            </a:xfrm>
            <a:prstGeom prst="rect">
              <a:avLst/>
            </a:prstGeom>
          </p:spPr>
        </p:pic>
      </p:grpSp>
      <p:sp>
        <p:nvSpPr>
          <p:cNvPr id="53" name="обложка  1"/>
          <p:cNvSpPr/>
          <p:nvPr/>
        </p:nvSpPr>
        <p:spPr>
          <a:xfrm>
            <a:off x="3570373" y="3732551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6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54" name="карточка 1"/>
          <p:cNvGrpSpPr/>
          <p:nvPr/>
        </p:nvGrpSpPr>
        <p:grpSpPr>
          <a:xfrm>
            <a:off x="6418529" y="3732551"/>
            <a:ext cx="2260751" cy="2713220"/>
            <a:chOff x="512429" y="404734"/>
            <a:chExt cx="2260751" cy="27432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3069" y="793008"/>
              <a:ext cx="1875200" cy="1961071"/>
            </a:xfrm>
            <a:prstGeom prst="rect">
              <a:avLst/>
            </a:prstGeom>
          </p:spPr>
        </p:pic>
      </p:grpSp>
      <p:sp>
        <p:nvSpPr>
          <p:cNvPr id="57" name="обложка  1"/>
          <p:cNvSpPr/>
          <p:nvPr/>
        </p:nvSpPr>
        <p:spPr>
          <a:xfrm>
            <a:off x="6418504" y="3732551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7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58" name="карточка 1"/>
          <p:cNvGrpSpPr/>
          <p:nvPr/>
        </p:nvGrpSpPr>
        <p:grpSpPr>
          <a:xfrm>
            <a:off x="9266660" y="3732551"/>
            <a:ext cx="2260751" cy="2713220"/>
            <a:chOff x="512429" y="404734"/>
            <a:chExt cx="2260751" cy="274320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12429" y="404734"/>
              <a:ext cx="2260751" cy="2743200"/>
            </a:xfrm>
            <a:prstGeom prst="rect">
              <a:avLst/>
            </a:prstGeom>
            <a:ln/>
            <a:effectLst>
              <a:outerShdw blurRad="762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Comix Heavy Cyr" panose="02000500000000000000" pitchFamily="2" charset="0"/>
                </a:rPr>
                <a:t>        </a:t>
              </a:r>
              <a:r>
                <a:rPr lang="ru-RU" dirty="0" smtClean="0"/>
                <a:t>                                               </a:t>
              </a:r>
              <a:endParaRPr lang="ru-RU" dirty="0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9717" y="754704"/>
              <a:ext cx="1611907" cy="1961072"/>
            </a:xfrm>
            <a:prstGeom prst="rect">
              <a:avLst/>
            </a:prstGeom>
          </p:spPr>
        </p:pic>
      </p:grpSp>
      <p:sp>
        <p:nvSpPr>
          <p:cNvPr id="61" name="обложка  1"/>
          <p:cNvSpPr/>
          <p:nvPr/>
        </p:nvSpPr>
        <p:spPr>
          <a:xfrm>
            <a:off x="9266635" y="3732551"/>
            <a:ext cx="2260800" cy="2713220"/>
          </a:xfrm>
          <a:prstGeom prst="rect">
            <a:avLst/>
          </a:prstGeom>
          <a:ln/>
          <a:effectLst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00" dirty="0" smtClean="0">
                <a:solidFill>
                  <a:srgbClr val="00974C"/>
                </a:solidFill>
                <a:latin typeface="Comix Heavy Cyr" panose="02000500000000000000" pitchFamily="2" charset="0"/>
              </a:rPr>
              <a:t>8</a:t>
            </a:r>
            <a:r>
              <a:rPr lang="ru-RU" sz="6600" dirty="0" smtClean="0">
                <a:latin typeface="Comix Heavy Cyr" panose="02000500000000000000" pitchFamily="2" charset="0"/>
              </a:rPr>
              <a:t>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0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7" grpId="0" animBg="1"/>
      <p:bldP spid="37" grpId="1" animBg="1"/>
      <p:bldP spid="41" grpId="0" animBg="1"/>
      <p:bldP spid="41" grpId="1" animBg="1"/>
      <p:bldP spid="45" grpId="0" animBg="1"/>
      <p:bldP spid="45" grpId="1" animBg="1"/>
      <p:bldP spid="49" grpId="0" animBg="1"/>
      <p:bldP spid="49" grpId="1" animBg="1"/>
      <p:bldP spid="53" grpId="0" animBg="1"/>
      <p:bldP spid="53" grpId="1" animBg="1"/>
      <p:bldP spid="57" grpId="0" animBg="1"/>
      <p:bldP spid="57" grpId="1" animBg="1"/>
      <p:bldP spid="61" grpId="0" animBg="1"/>
      <p:bldP spid="6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-243" y="5403338"/>
            <a:ext cx="12192000" cy="1466039"/>
          </a:xfrm>
          <a:custGeom>
            <a:avLst/>
            <a:gdLst>
              <a:gd name="connsiteX0" fmla="*/ 914400 w 11331017"/>
              <a:gd name="connsiteY0" fmla="*/ 0 h 914400"/>
              <a:gd name="connsiteX1" fmla="*/ 10416617 w 11331017"/>
              <a:gd name="connsiteY1" fmla="*/ 0 h 914400"/>
              <a:gd name="connsiteX2" fmla="*/ 11331017 w 11331017"/>
              <a:gd name="connsiteY2" fmla="*/ 914400 h 914400"/>
              <a:gd name="connsiteX3" fmla="*/ 0 w 11331017"/>
              <a:gd name="connsiteY3" fmla="*/ 914400 h 914400"/>
              <a:gd name="connsiteX4" fmla="*/ 914400 w 11331017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1017" h="914400">
                <a:moveTo>
                  <a:pt x="914400" y="0"/>
                </a:moveTo>
                <a:lnTo>
                  <a:pt x="10416617" y="0"/>
                </a:lnTo>
                <a:cubicBezTo>
                  <a:pt x="10921626" y="0"/>
                  <a:pt x="11331017" y="409391"/>
                  <a:pt x="11331017" y="914400"/>
                </a:cubicBezTo>
                <a:lnTo>
                  <a:pt x="0" y="914400"/>
                </a:ln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rgbClr val="009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59552" y="5754719"/>
            <a:ext cx="526883" cy="476399"/>
            <a:chOff x="159552" y="5754719"/>
            <a:chExt cx="526883" cy="476399"/>
          </a:xfrm>
        </p:grpSpPr>
        <p:sp>
          <p:nvSpPr>
            <p:cNvPr id="12" name="Полилиния 11"/>
            <p:cNvSpPr/>
            <p:nvPr/>
          </p:nvSpPr>
          <p:spPr>
            <a:xfrm>
              <a:off x="159552" y="5754719"/>
              <a:ext cx="526883" cy="476399"/>
            </a:xfrm>
            <a:custGeom>
              <a:avLst/>
              <a:gdLst>
                <a:gd name="connsiteX0" fmla="*/ 1135155 w 1763229"/>
                <a:gd name="connsiteY0" fmla="*/ 0 h 1594282"/>
                <a:gd name="connsiteX1" fmla="*/ 1488047 w 1763229"/>
                <a:gd name="connsiteY1" fmla="*/ 352892 h 1594282"/>
                <a:gd name="connsiteX2" fmla="*/ 1466634 w 1763229"/>
                <a:gd name="connsiteY2" fmla="*/ 474228 h 1594282"/>
                <a:gd name="connsiteX3" fmla="*/ 1442344 w 1763229"/>
                <a:gd name="connsiteY3" fmla="*/ 526295 h 1594282"/>
                <a:gd name="connsiteX4" fmla="*/ 1481457 w 1763229"/>
                <a:gd name="connsiteY4" fmla="*/ 530238 h 1594282"/>
                <a:gd name="connsiteX5" fmla="*/ 1763229 w 1763229"/>
                <a:gd name="connsiteY5" fmla="*/ 875960 h 1594282"/>
                <a:gd name="connsiteX6" fmla="*/ 1410337 w 1763229"/>
                <a:gd name="connsiteY6" fmla="*/ 1228852 h 1594282"/>
                <a:gd name="connsiteX7" fmla="*/ 1339217 w 1763229"/>
                <a:gd name="connsiteY7" fmla="*/ 1221683 h 1594282"/>
                <a:gd name="connsiteX8" fmla="*/ 1315528 w 1763229"/>
                <a:gd name="connsiteY8" fmla="*/ 1214329 h 1594282"/>
                <a:gd name="connsiteX9" fmla="*/ 1318256 w 1763229"/>
                <a:gd name="connsiteY9" fmla="*/ 1241390 h 1594282"/>
                <a:gd name="connsiteX10" fmla="*/ 965364 w 1763229"/>
                <a:gd name="connsiteY10" fmla="*/ 1594282 h 1594282"/>
                <a:gd name="connsiteX11" fmla="*/ 619642 w 1763229"/>
                <a:gd name="connsiteY11" fmla="*/ 1312510 h 1594282"/>
                <a:gd name="connsiteX12" fmla="*/ 612594 w 1763229"/>
                <a:gd name="connsiteY12" fmla="*/ 1242602 h 1594282"/>
                <a:gd name="connsiteX13" fmla="*/ 550198 w 1763229"/>
                <a:gd name="connsiteY13" fmla="*/ 1299299 h 1594282"/>
                <a:gd name="connsiteX14" fmla="*/ 352892 w 1763229"/>
                <a:gd name="connsiteY14" fmla="*/ 1359567 h 1594282"/>
                <a:gd name="connsiteX15" fmla="*/ 0 w 1763229"/>
                <a:gd name="connsiteY15" fmla="*/ 1006675 h 1594282"/>
                <a:gd name="connsiteX16" fmla="*/ 215530 w 1763229"/>
                <a:gd name="connsiteY16" fmla="*/ 681515 h 1594282"/>
                <a:gd name="connsiteX17" fmla="*/ 242135 w 1763229"/>
                <a:gd name="connsiteY17" fmla="*/ 673256 h 1594282"/>
                <a:gd name="connsiteX18" fmla="*/ 219310 w 1763229"/>
                <a:gd name="connsiteY18" fmla="*/ 654424 h 1594282"/>
                <a:gd name="connsiteX19" fmla="*/ 115951 w 1763229"/>
                <a:gd name="connsiteY19" fmla="*/ 404892 h 1594282"/>
                <a:gd name="connsiteX20" fmla="*/ 468843 w 1763229"/>
                <a:gd name="connsiteY20" fmla="*/ 52000 h 1594282"/>
                <a:gd name="connsiteX21" fmla="*/ 761467 w 1763229"/>
                <a:gd name="connsiteY21" fmla="*/ 207587 h 1594282"/>
                <a:gd name="connsiteX22" fmla="*/ 793908 w 1763229"/>
                <a:gd name="connsiteY22" fmla="*/ 267355 h 1594282"/>
                <a:gd name="connsiteX23" fmla="*/ 809995 w 1763229"/>
                <a:gd name="connsiteY23" fmla="*/ 215531 h 1594282"/>
                <a:gd name="connsiteX24" fmla="*/ 1135155 w 1763229"/>
                <a:gd name="connsiteY24" fmla="*/ 0 h 15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3229" h="1594282">
                  <a:moveTo>
                    <a:pt x="1135155" y="0"/>
                  </a:moveTo>
                  <a:cubicBezTo>
                    <a:pt x="1330052" y="0"/>
                    <a:pt x="1488047" y="157995"/>
                    <a:pt x="1488047" y="352892"/>
                  </a:cubicBezTo>
                  <a:cubicBezTo>
                    <a:pt x="1488047" y="395526"/>
                    <a:pt x="1480487" y="436394"/>
                    <a:pt x="1466634" y="474228"/>
                  </a:cubicBezTo>
                  <a:lnTo>
                    <a:pt x="1442344" y="526295"/>
                  </a:lnTo>
                  <a:lnTo>
                    <a:pt x="1481457" y="530238"/>
                  </a:lnTo>
                  <a:cubicBezTo>
                    <a:pt x="1642264" y="563143"/>
                    <a:pt x="1763229" y="705425"/>
                    <a:pt x="1763229" y="875960"/>
                  </a:cubicBezTo>
                  <a:cubicBezTo>
                    <a:pt x="1763229" y="1070857"/>
                    <a:pt x="1605234" y="1228852"/>
                    <a:pt x="1410337" y="1228852"/>
                  </a:cubicBezTo>
                  <a:cubicBezTo>
                    <a:pt x="1385975" y="1228852"/>
                    <a:pt x="1362190" y="1226383"/>
                    <a:pt x="1339217" y="1221683"/>
                  </a:cubicBezTo>
                  <a:lnTo>
                    <a:pt x="1315528" y="1214329"/>
                  </a:lnTo>
                  <a:lnTo>
                    <a:pt x="1318256" y="1241390"/>
                  </a:lnTo>
                  <a:cubicBezTo>
                    <a:pt x="1318256" y="1436287"/>
                    <a:pt x="1160261" y="1594282"/>
                    <a:pt x="965364" y="1594282"/>
                  </a:cubicBezTo>
                  <a:cubicBezTo>
                    <a:pt x="794829" y="1594282"/>
                    <a:pt x="652548" y="1473317"/>
                    <a:pt x="619642" y="1312510"/>
                  </a:cubicBezTo>
                  <a:lnTo>
                    <a:pt x="612594" y="1242602"/>
                  </a:lnTo>
                  <a:lnTo>
                    <a:pt x="550198" y="1299299"/>
                  </a:lnTo>
                  <a:cubicBezTo>
                    <a:pt x="493875" y="1337349"/>
                    <a:pt x="425978" y="1359567"/>
                    <a:pt x="352892" y="1359567"/>
                  </a:cubicBezTo>
                  <a:cubicBezTo>
                    <a:pt x="157995" y="1359567"/>
                    <a:pt x="0" y="1201572"/>
                    <a:pt x="0" y="1006675"/>
                  </a:cubicBezTo>
                  <a:cubicBezTo>
                    <a:pt x="0" y="860502"/>
                    <a:pt x="88872" y="735087"/>
                    <a:pt x="215530" y="681515"/>
                  </a:cubicBezTo>
                  <a:lnTo>
                    <a:pt x="242135" y="673256"/>
                  </a:lnTo>
                  <a:lnTo>
                    <a:pt x="219310" y="654424"/>
                  </a:lnTo>
                  <a:cubicBezTo>
                    <a:pt x="155450" y="590564"/>
                    <a:pt x="115951" y="502341"/>
                    <a:pt x="115951" y="404892"/>
                  </a:cubicBezTo>
                  <a:cubicBezTo>
                    <a:pt x="115951" y="209995"/>
                    <a:pt x="273946" y="52000"/>
                    <a:pt x="468843" y="52000"/>
                  </a:cubicBezTo>
                  <a:cubicBezTo>
                    <a:pt x="590654" y="52000"/>
                    <a:pt x="698050" y="113717"/>
                    <a:pt x="761467" y="207587"/>
                  </a:cubicBezTo>
                  <a:lnTo>
                    <a:pt x="793908" y="267355"/>
                  </a:lnTo>
                  <a:lnTo>
                    <a:pt x="809995" y="215531"/>
                  </a:lnTo>
                  <a:cubicBezTo>
                    <a:pt x="863567" y="88872"/>
                    <a:pt x="988983" y="0"/>
                    <a:pt x="1135155" y="0"/>
                  </a:cubicBezTo>
                  <a:close/>
                </a:path>
              </a:pathLst>
            </a:custGeom>
            <a:solidFill>
              <a:srgbClr val="FFC3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18866" y="5887804"/>
              <a:ext cx="160733" cy="160733"/>
            </a:xfrm>
            <a:prstGeom prst="ellipse">
              <a:avLst/>
            </a:prstGeom>
            <a:solidFill>
              <a:srgbClr val="FF1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80672" y="2803067"/>
            <a:ext cx="701835" cy="634588"/>
            <a:chOff x="1928092" y="5404921"/>
            <a:chExt cx="701835" cy="634588"/>
          </a:xfrm>
        </p:grpSpPr>
        <p:sp>
          <p:nvSpPr>
            <p:cNvPr id="16" name="Полилиния 15"/>
            <p:cNvSpPr/>
            <p:nvPr/>
          </p:nvSpPr>
          <p:spPr>
            <a:xfrm>
              <a:off x="1928092" y="5404921"/>
              <a:ext cx="701835" cy="634588"/>
            </a:xfrm>
            <a:custGeom>
              <a:avLst/>
              <a:gdLst>
                <a:gd name="connsiteX0" fmla="*/ 1135155 w 1763229"/>
                <a:gd name="connsiteY0" fmla="*/ 0 h 1594282"/>
                <a:gd name="connsiteX1" fmla="*/ 1488047 w 1763229"/>
                <a:gd name="connsiteY1" fmla="*/ 352892 h 1594282"/>
                <a:gd name="connsiteX2" fmla="*/ 1466634 w 1763229"/>
                <a:gd name="connsiteY2" fmla="*/ 474228 h 1594282"/>
                <a:gd name="connsiteX3" fmla="*/ 1442344 w 1763229"/>
                <a:gd name="connsiteY3" fmla="*/ 526295 h 1594282"/>
                <a:gd name="connsiteX4" fmla="*/ 1481457 w 1763229"/>
                <a:gd name="connsiteY4" fmla="*/ 530238 h 1594282"/>
                <a:gd name="connsiteX5" fmla="*/ 1763229 w 1763229"/>
                <a:gd name="connsiteY5" fmla="*/ 875960 h 1594282"/>
                <a:gd name="connsiteX6" fmla="*/ 1410337 w 1763229"/>
                <a:gd name="connsiteY6" fmla="*/ 1228852 h 1594282"/>
                <a:gd name="connsiteX7" fmla="*/ 1339217 w 1763229"/>
                <a:gd name="connsiteY7" fmla="*/ 1221683 h 1594282"/>
                <a:gd name="connsiteX8" fmla="*/ 1315528 w 1763229"/>
                <a:gd name="connsiteY8" fmla="*/ 1214329 h 1594282"/>
                <a:gd name="connsiteX9" fmla="*/ 1318256 w 1763229"/>
                <a:gd name="connsiteY9" fmla="*/ 1241390 h 1594282"/>
                <a:gd name="connsiteX10" fmla="*/ 965364 w 1763229"/>
                <a:gd name="connsiteY10" fmla="*/ 1594282 h 1594282"/>
                <a:gd name="connsiteX11" fmla="*/ 619642 w 1763229"/>
                <a:gd name="connsiteY11" fmla="*/ 1312510 h 1594282"/>
                <a:gd name="connsiteX12" fmla="*/ 612594 w 1763229"/>
                <a:gd name="connsiteY12" fmla="*/ 1242602 h 1594282"/>
                <a:gd name="connsiteX13" fmla="*/ 550198 w 1763229"/>
                <a:gd name="connsiteY13" fmla="*/ 1299299 h 1594282"/>
                <a:gd name="connsiteX14" fmla="*/ 352892 w 1763229"/>
                <a:gd name="connsiteY14" fmla="*/ 1359567 h 1594282"/>
                <a:gd name="connsiteX15" fmla="*/ 0 w 1763229"/>
                <a:gd name="connsiteY15" fmla="*/ 1006675 h 1594282"/>
                <a:gd name="connsiteX16" fmla="*/ 215530 w 1763229"/>
                <a:gd name="connsiteY16" fmla="*/ 681515 h 1594282"/>
                <a:gd name="connsiteX17" fmla="*/ 242135 w 1763229"/>
                <a:gd name="connsiteY17" fmla="*/ 673256 h 1594282"/>
                <a:gd name="connsiteX18" fmla="*/ 219310 w 1763229"/>
                <a:gd name="connsiteY18" fmla="*/ 654424 h 1594282"/>
                <a:gd name="connsiteX19" fmla="*/ 115951 w 1763229"/>
                <a:gd name="connsiteY19" fmla="*/ 404892 h 1594282"/>
                <a:gd name="connsiteX20" fmla="*/ 468843 w 1763229"/>
                <a:gd name="connsiteY20" fmla="*/ 52000 h 1594282"/>
                <a:gd name="connsiteX21" fmla="*/ 761467 w 1763229"/>
                <a:gd name="connsiteY21" fmla="*/ 207587 h 1594282"/>
                <a:gd name="connsiteX22" fmla="*/ 793908 w 1763229"/>
                <a:gd name="connsiteY22" fmla="*/ 267355 h 1594282"/>
                <a:gd name="connsiteX23" fmla="*/ 809995 w 1763229"/>
                <a:gd name="connsiteY23" fmla="*/ 215531 h 1594282"/>
                <a:gd name="connsiteX24" fmla="*/ 1135155 w 1763229"/>
                <a:gd name="connsiteY24" fmla="*/ 0 h 15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3229" h="1594282">
                  <a:moveTo>
                    <a:pt x="1135155" y="0"/>
                  </a:moveTo>
                  <a:cubicBezTo>
                    <a:pt x="1330052" y="0"/>
                    <a:pt x="1488047" y="157995"/>
                    <a:pt x="1488047" y="352892"/>
                  </a:cubicBezTo>
                  <a:cubicBezTo>
                    <a:pt x="1488047" y="395526"/>
                    <a:pt x="1480487" y="436394"/>
                    <a:pt x="1466634" y="474228"/>
                  </a:cubicBezTo>
                  <a:lnTo>
                    <a:pt x="1442344" y="526295"/>
                  </a:lnTo>
                  <a:lnTo>
                    <a:pt x="1481457" y="530238"/>
                  </a:lnTo>
                  <a:cubicBezTo>
                    <a:pt x="1642264" y="563143"/>
                    <a:pt x="1763229" y="705425"/>
                    <a:pt x="1763229" y="875960"/>
                  </a:cubicBezTo>
                  <a:cubicBezTo>
                    <a:pt x="1763229" y="1070857"/>
                    <a:pt x="1605234" y="1228852"/>
                    <a:pt x="1410337" y="1228852"/>
                  </a:cubicBezTo>
                  <a:cubicBezTo>
                    <a:pt x="1385975" y="1228852"/>
                    <a:pt x="1362190" y="1226383"/>
                    <a:pt x="1339217" y="1221683"/>
                  </a:cubicBezTo>
                  <a:lnTo>
                    <a:pt x="1315528" y="1214329"/>
                  </a:lnTo>
                  <a:lnTo>
                    <a:pt x="1318256" y="1241390"/>
                  </a:lnTo>
                  <a:cubicBezTo>
                    <a:pt x="1318256" y="1436287"/>
                    <a:pt x="1160261" y="1594282"/>
                    <a:pt x="965364" y="1594282"/>
                  </a:cubicBezTo>
                  <a:cubicBezTo>
                    <a:pt x="794829" y="1594282"/>
                    <a:pt x="652548" y="1473317"/>
                    <a:pt x="619642" y="1312510"/>
                  </a:cubicBezTo>
                  <a:lnTo>
                    <a:pt x="612594" y="1242602"/>
                  </a:lnTo>
                  <a:lnTo>
                    <a:pt x="550198" y="1299299"/>
                  </a:lnTo>
                  <a:cubicBezTo>
                    <a:pt x="493875" y="1337349"/>
                    <a:pt x="425978" y="1359567"/>
                    <a:pt x="352892" y="1359567"/>
                  </a:cubicBezTo>
                  <a:cubicBezTo>
                    <a:pt x="157995" y="1359567"/>
                    <a:pt x="0" y="1201572"/>
                    <a:pt x="0" y="1006675"/>
                  </a:cubicBezTo>
                  <a:cubicBezTo>
                    <a:pt x="0" y="860502"/>
                    <a:pt x="88872" y="735087"/>
                    <a:pt x="215530" y="681515"/>
                  </a:cubicBezTo>
                  <a:lnTo>
                    <a:pt x="242135" y="673256"/>
                  </a:lnTo>
                  <a:lnTo>
                    <a:pt x="219310" y="654424"/>
                  </a:lnTo>
                  <a:cubicBezTo>
                    <a:pt x="155450" y="590564"/>
                    <a:pt x="115951" y="502341"/>
                    <a:pt x="115951" y="404892"/>
                  </a:cubicBezTo>
                  <a:cubicBezTo>
                    <a:pt x="115951" y="209995"/>
                    <a:pt x="273946" y="52000"/>
                    <a:pt x="468843" y="52000"/>
                  </a:cubicBezTo>
                  <a:cubicBezTo>
                    <a:pt x="590654" y="52000"/>
                    <a:pt x="698050" y="113717"/>
                    <a:pt x="761467" y="207587"/>
                  </a:cubicBezTo>
                  <a:lnTo>
                    <a:pt x="793908" y="267355"/>
                  </a:lnTo>
                  <a:lnTo>
                    <a:pt x="809995" y="215531"/>
                  </a:lnTo>
                  <a:cubicBezTo>
                    <a:pt x="863567" y="88872"/>
                    <a:pt x="988983" y="0"/>
                    <a:pt x="1135155" y="0"/>
                  </a:cubicBezTo>
                  <a:close/>
                </a:path>
              </a:pathLst>
            </a:custGeom>
            <a:solidFill>
              <a:srgbClr val="00974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218656" y="5661862"/>
              <a:ext cx="120705" cy="120705"/>
            </a:xfrm>
            <a:prstGeom prst="ellipse">
              <a:avLst/>
            </a:prstGeom>
            <a:solidFill>
              <a:srgbClr val="FFC4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64" y="1268889"/>
            <a:ext cx="4522432" cy="489787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0954526" y="543338"/>
            <a:ext cx="555552" cy="502321"/>
            <a:chOff x="10954526" y="543338"/>
            <a:chExt cx="555552" cy="502321"/>
          </a:xfrm>
        </p:grpSpPr>
        <p:sp>
          <p:nvSpPr>
            <p:cNvPr id="21" name="Полилиния 20"/>
            <p:cNvSpPr/>
            <p:nvPr/>
          </p:nvSpPr>
          <p:spPr>
            <a:xfrm>
              <a:off x="10954526" y="543338"/>
              <a:ext cx="555552" cy="502321"/>
            </a:xfrm>
            <a:custGeom>
              <a:avLst/>
              <a:gdLst>
                <a:gd name="connsiteX0" fmla="*/ 1135155 w 1763229"/>
                <a:gd name="connsiteY0" fmla="*/ 0 h 1594282"/>
                <a:gd name="connsiteX1" fmla="*/ 1488047 w 1763229"/>
                <a:gd name="connsiteY1" fmla="*/ 352892 h 1594282"/>
                <a:gd name="connsiteX2" fmla="*/ 1466634 w 1763229"/>
                <a:gd name="connsiteY2" fmla="*/ 474228 h 1594282"/>
                <a:gd name="connsiteX3" fmla="*/ 1442344 w 1763229"/>
                <a:gd name="connsiteY3" fmla="*/ 526295 h 1594282"/>
                <a:gd name="connsiteX4" fmla="*/ 1481457 w 1763229"/>
                <a:gd name="connsiteY4" fmla="*/ 530238 h 1594282"/>
                <a:gd name="connsiteX5" fmla="*/ 1763229 w 1763229"/>
                <a:gd name="connsiteY5" fmla="*/ 875960 h 1594282"/>
                <a:gd name="connsiteX6" fmla="*/ 1410337 w 1763229"/>
                <a:gd name="connsiteY6" fmla="*/ 1228852 h 1594282"/>
                <a:gd name="connsiteX7" fmla="*/ 1339217 w 1763229"/>
                <a:gd name="connsiteY7" fmla="*/ 1221683 h 1594282"/>
                <a:gd name="connsiteX8" fmla="*/ 1315528 w 1763229"/>
                <a:gd name="connsiteY8" fmla="*/ 1214329 h 1594282"/>
                <a:gd name="connsiteX9" fmla="*/ 1318256 w 1763229"/>
                <a:gd name="connsiteY9" fmla="*/ 1241390 h 1594282"/>
                <a:gd name="connsiteX10" fmla="*/ 965364 w 1763229"/>
                <a:gd name="connsiteY10" fmla="*/ 1594282 h 1594282"/>
                <a:gd name="connsiteX11" fmla="*/ 619642 w 1763229"/>
                <a:gd name="connsiteY11" fmla="*/ 1312510 h 1594282"/>
                <a:gd name="connsiteX12" fmla="*/ 612594 w 1763229"/>
                <a:gd name="connsiteY12" fmla="*/ 1242602 h 1594282"/>
                <a:gd name="connsiteX13" fmla="*/ 550198 w 1763229"/>
                <a:gd name="connsiteY13" fmla="*/ 1299299 h 1594282"/>
                <a:gd name="connsiteX14" fmla="*/ 352892 w 1763229"/>
                <a:gd name="connsiteY14" fmla="*/ 1359567 h 1594282"/>
                <a:gd name="connsiteX15" fmla="*/ 0 w 1763229"/>
                <a:gd name="connsiteY15" fmla="*/ 1006675 h 1594282"/>
                <a:gd name="connsiteX16" fmla="*/ 215530 w 1763229"/>
                <a:gd name="connsiteY16" fmla="*/ 681515 h 1594282"/>
                <a:gd name="connsiteX17" fmla="*/ 242135 w 1763229"/>
                <a:gd name="connsiteY17" fmla="*/ 673256 h 1594282"/>
                <a:gd name="connsiteX18" fmla="*/ 219310 w 1763229"/>
                <a:gd name="connsiteY18" fmla="*/ 654424 h 1594282"/>
                <a:gd name="connsiteX19" fmla="*/ 115951 w 1763229"/>
                <a:gd name="connsiteY19" fmla="*/ 404892 h 1594282"/>
                <a:gd name="connsiteX20" fmla="*/ 468843 w 1763229"/>
                <a:gd name="connsiteY20" fmla="*/ 52000 h 1594282"/>
                <a:gd name="connsiteX21" fmla="*/ 761467 w 1763229"/>
                <a:gd name="connsiteY21" fmla="*/ 207587 h 1594282"/>
                <a:gd name="connsiteX22" fmla="*/ 793908 w 1763229"/>
                <a:gd name="connsiteY22" fmla="*/ 267355 h 1594282"/>
                <a:gd name="connsiteX23" fmla="*/ 809995 w 1763229"/>
                <a:gd name="connsiteY23" fmla="*/ 215531 h 1594282"/>
                <a:gd name="connsiteX24" fmla="*/ 1135155 w 1763229"/>
                <a:gd name="connsiteY24" fmla="*/ 0 h 15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3229" h="1594282">
                  <a:moveTo>
                    <a:pt x="1135155" y="0"/>
                  </a:moveTo>
                  <a:cubicBezTo>
                    <a:pt x="1330052" y="0"/>
                    <a:pt x="1488047" y="157995"/>
                    <a:pt x="1488047" y="352892"/>
                  </a:cubicBezTo>
                  <a:cubicBezTo>
                    <a:pt x="1488047" y="395526"/>
                    <a:pt x="1480487" y="436394"/>
                    <a:pt x="1466634" y="474228"/>
                  </a:cubicBezTo>
                  <a:lnTo>
                    <a:pt x="1442344" y="526295"/>
                  </a:lnTo>
                  <a:lnTo>
                    <a:pt x="1481457" y="530238"/>
                  </a:lnTo>
                  <a:cubicBezTo>
                    <a:pt x="1642264" y="563143"/>
                    <a:pt x="1763229" y="705425"/>
                    <a:pt x="1763229" y="875960"/>
                  </a:cubicBezTo>
                  <a:cubicBezTo>
                    <a:pt x="1763229" y="1070857"/>
                    <a:pt x="1605234" y="1228852"/>
                    <a:pt x="1410337" y="1228852"/>
                  </a:cubicBezTo>
                  <a:cubicBezTo>
                    <a:pt x="1385975" y="1228852"/>
                    <a:pt x="1362190" y="1226383"/>
                    <a:pt x="1339217" y="1221683"/>
                  </a:cubicBezTo>
                  <a:lnTo>
                    <a:pt x="1315528" y="1214329"/>
                  </a:lnTo>
                  <a:lnTo>
                    <a:pt x="1318256" y="1241390"/>
                  </a:lnTo>
                  <a:cubicBezTo>
                    <a:pt x="1318256" y="1436287"/>
                    <a:pt x="1160261" y="1594282"/>
                    <a:pt x="965364" y="1594282"/>
                  </a:cubicBezTo>
                  <a:cubicBezTo>
                    <a:pt x="794829" y="1594282"/>
                    <a:pt x="652548" y="1473317"/>
                    <a:pt x="619642" y="1312510"/>
                  </a:cubicBezTo>
                  <a:lnTo>
                    <a:pt x="612594" y="1242602"/>
                  </a:lnTo>
                  <a:lnTo>
                    <a:pt x="550198" y="1299299"/>
                  </a:lnTo>
                  <a:cubicBezTo>
                    <a:pt x="493875" y="1337349"/>
                    <a:pt x="425978" y="1359567"/>
                    <a:pt x="352892" y="1359567"/>
                  </a:cubicBezTo>
                  <a:cubicBezTo>
                    <a:pt x="157995" y="1359567"/>
                    <a:pt x="0" y="1201572"/>
                    <a:pt x="0" y="1006675"/>
                  </a:cubicBezTo>
                  <a:cubicBezTo>
                    <a:pt x="0" y="860502"/>
                    <a:pt x="88872" y="735087"/>
                    <a:pt x="215530" y="681515"/>
                  </a:cubicBezTo>
                  <a:lnTo>
                    <a:pt x="242135" y="673256"/>
                  </a:lnTo>
                  <a:lnTo>
                    <a:pt x="219310" y="654424"/>
                  </a:lnTo>
                  <a:cubicBezTo>
                    <a:pt x="155450" y="590564"/>
                    <a:pt x="115951" y="502341"/>
                    <a:pt x="115951" y="404892"/>
                  </a:cubicBezTo>
                  <a:cubicBezTo>
                    <a:pt x="115951" y="209995"/>
                    <a:pt x="273946" y="52000"/>
                    <a:pt x="468843" y="52000"/>
                  </a:cubicBezTo>
                  <a:cubicBezTo>
                    <a:pt x="590654" y="52000"/>
                    <a:pt x="698050" y="113717"/>
                    <a:pt x="761467" y="207587"/>
                  </a:cubicBezTo>
                  <a:lnTo>
                    <a:pt x="793908" y="267355"/>
                  </a:lnTo>
                  <a:lnTo>
                    <a:pt x="809995" y="215531"/>
                  </a:lnTo>
                  <a:cubicBezTo>
                    <a:pt x="863567" y="88872"/>
                    <a:pt x="988983" y="0"/>
                    <a:pt x="1135155" y="0"/>
                  </a:cubicBezTo>
                  <a:close/>
                </a:path>
              </a:pathLst>
            </a:custGeom>
            <a:solidFill>
              <a:srgbClr val="FFC3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1151935" y="714131"/>
              <a:ext cx="160733" cy="160733"/>
            </a:xfrm>
            <a:prstGeom prst="ellipse">
              <a:avLst/>
            </a:prstGeom>
            <a:solidFill>
              <a:srgbClr val="FF1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726670" y="1910714"/>
            <a:ext cx="555552" cy="502321"/>
            <a:chOff x="3181104" y="6034303"/>
            <a:chExt cx="555552" cy="502321"/>
          </a:xfrm>
        </p:grpSpPr>
        <p:sp>
          <p:nvSpPr>
            <p:cNvPr id="22" name="Полилиния 21"/>
            <p:cNvSpPr/>
            <p:nvPr/>
          </p:nvSpPr>
          <p:spPr>
            <a:xfrm>
              <a:off x="3181104" y="6034303"/>
              <a:ext cx="555552" cy="502321"/>
            </a:xfrm>
            <a:custGeom>
              <a:avLst/>
              <a:gdLst>
                <a:gd name="connsiteX0" fmla="*/ 1135155 w 1763229"/>
                <a:gd name="connsiteY0" fmla="*/ 0 h 1594282"/>
                <a:gd name="connsiteX1" fmla="*/ 1488047 w 1763229"/>
                <a:gd name="connsiteY1" fmla="*/ 352892 h 1594282"/>
                <a:gd name="connsiteX2" fmla="*/ 1466634 w 1763229"/>
                <a:gd name="connsiteY2" fmla="*/ 474228 h 1594282"/>
                <a:gd name="connsiteX3" fmla="*/ 1442344 w 1763229"/>
                <a:gd name="connsiteY3" fmla="*/ 526295 h 1594282"/>
                <a:gd name="connsiteX4" fmla="*/ 1481457 w 1763229"/>
                <a:gd name="connsiteY4" fmla="*/ 530238 h 1594282"/>
                <a:gd name="connsiteX5" fmla="*/ 1763229 w 1763229"/>
                <a:gd name="connsiteY5" fmla="*/ 875960 h 1594282"/>
                <a:gd name="connsiteX6" fmla="*/ 1410337 w 1763229"/>
                <a:gd name="connsiteY6" fmla="*/ 1228852 h 1594282"/>
                <a:gd name="connsiteX7" fmla="*/ 1339217 w 1763229"/>
                <a:gd name="connsiteY7" fmla="*/ 1221683 h 1594282"/>
                <a:gd name="connsiteX8" fmla="*/ 1315528 w 1763229"/>
                <a:gd name="connsiteY8" fmla="*/ 1214329 h 1594282"/>
                <a:gd name="connsiteX9" fmla="*/ 1318256 w 1763229"/>
                <a:gd name="connsiteY9" fmla="*/ 1241390 h 1594282"/>
                <a:gd name="connsiteX10" fmla="*/ 965364 w 1763229"/>
                <a:gd name="connsiteY10" fmla="*/ 1594282 h 1594282"/>
                <a:gd name="connsiteX11" fmla="*/ 619642 w 1763229"/>
                <a:gd name="connsiteY11" fmla="*/ 1312510 h 1594282"/>
                <a:gd name="connsiteX12" fmla="*/ 612594 w 1763229"/>
                <a:gd name="connsiteY12" fmla="*/ 1242602 h 1594282"/>
                <a:gd name="connsiteX13" fmla="*/ 550198 w 1763229"/>
                <a:gd name="connsiteY13" fmla="*/ 1299299 h 1594282"/>
                <a:gd name="connsiteX14" fmla="*/ 352892 w 1763229"/>
                <a:gd name="connsiteY14" fmla="*/ 1359567 h 1594282"/>
                <a:gd name="connsiteX15" fmla="*/ 0 w 1763229"/>
                <a:gd name="connsiteY15" fmla="*/ 1006675 h 1594282"/>
                <a:gd name="connsiteX16" fmla="*/ 215530 w 1763229"/>
                <a:gd name="connsiteY16" fmla="*/ 681515 h 1594282"/>
                <a:gd name="connsiteX17" fmla="*/ 242135 w 1763229"/>
                <a:gd name="connsiteY17" fmla="*/ 673256 h 1594282"/>
                <a:gd name="connsiteX18" fmla="*/ 219310 w 1763229"/>
                <a:gd name="connsiteY18" fmla="*/ 654424 h 1594282"/>
                <a:gd name="connsiteX19" fmla="*/ 115951 w 1763229"/>
                <a:gd name="connsiteY19" fmla="*/ 404892 h 1594282"/>
                <a:gd name="connsiteX20" fmla="*/ 468843 w 1763229"/>
                <a:gd name="connsiteY20" fmla="*/ 52000 h 1594282"/>
                <a:gd name="connsiteX21" fmla="*/ 761467 w 1763229"/>
                <a:gd name="connsiteY21" fmla="*/ 207587 h 1594282"/>
                <a:gd name="connsiteX22" fmla="*/ 793908 w 1763229"/>
                <a:gd name="connsiteY22" fmla="*/ 267355 h 1594282"/>
                <a:gd name="connsiteX23" fmla="*/ 809995 w 1763229"/>
                <a:gd name="connsiteY23" fmla="*/ 215531 h 1594282"/>
                <a:gd name="connsiteX24" fmla="*/ 1135155 w 1763229"/>
                <a:gd name="connsiteY24" fmla="*/ 0 h 15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3229" h="1594282">
                  <a:moveTo>
                    <a:pt x="1135155" y="0"/>
                  </a:moveTo>
                  <a:cubicBezTo>
                    <a:pt x="1330052" y="0"/>
                    <a:pt x="1488047" y="157995"/>
                    <a:pt x="1488047" y="352892"/>
                  </a:cubicBezTo>
                  <a:cubicBezTo>
                    <a:pt x="1488047" y="395526"/>
                    <a:pt x="1480487" y="436394"/>
                    <a:pt x="1466634" y="474228"/>
                  </a:cubicBezTo>
                  <a:lnTo>
                    <a:pt x="1442344" y="526295"/>
                  </a:lnTo>
                  <a:lnTo>
                    <a:pt x="1481457" y="530238"/>
                  </a:lnTo>
                  <a:cubicBezTo>
                    <a:pt x="1642264" y="563143"/>
                    <a:pt x="1763229" y="705425"/>
                    <a:pt x="1763229" y="875960"/>
                  </a:cubicBezTo>
                  <a:cubicBezTo>
                    <a:pt x="1763229" y="1070857"/>
                    <a:pt x="1605234" y="1228852"/>
                    <a:pt x="1410337" y="1228852"/>
                  </a:cubicBezTo>
                  <a:cubicBezTo>
                    <a:pt x="1385975" y="1228852"/>
                    <a:pt x="1362190" y="1226383"/>
                    <a:pt x="1339217" y="1221683"/>
                  </a:cubicBezTo>
                  <a:lnTo>
                    <a:pt x="1315528" y="1214329"/>
                  </a:lnTo>
                  <a:lnTo>
                    <a:pt x="1318256" y="1241390"/>
                  </a:lnTo>
                  <a:cubicBezTo>
                    <a:pt x="1318256" y="1436287"/>
                    <a:pt x="1160261" y="1594282"/>
                    <a:pt x="965364" y="1594282"/>
                  </a:cubicBezTo>
                  <a:cubicBezTo>
                    <a:pt x="794829" y="1594282"/>
                    <a:pt x="652548" y="1473317"/>
                    <a:pt x="619642" y="1312510"/>
                  </a:cubicBezTo>
                  <a:lnTo>
                    <a:pt x="612594" y="1242602"/>
                  </a:lnTo>
                  <a:lnTo>
                    <a:pt x="550198" y="1299299"/>
                  </a:lnTo>
                  <a:cubicBezTo>
                    <a:pt x="493875" y="1337349"/>
                    <a:pt x="425978" y="1359567"/>
                    <a:pt x="352892" y="1359567"/>
                  </a:cubicBezTo>
                  <a:cubicBezTo>
                    <a:pt x="157995" y="1359567"/>
                    <a:pt x="0" y="1201572"/>
                    <a:pt x="0" y="1006675"/>
                  </a:cubicBezTo>
                  <a:cubicBezTo>
                    <a:pt x="0" y="860502"/>
                    <a:pt x="88872" y="735087"/>
                    <a:pt x="215530" y="681515"/>
                  </a:cubicBezTo>
                  <a:lnTo>
                    <a:pt x="242135" y="673256"/>
                  </a:lnTo>
                  <a:lnTo>
                    <a:pt x="219310" y="654424"/>
                  </a:lnTo>
                  <a:cubicBezTo>
                    <a:pt x="155450" y="590564"/>
                    <a:pt x="115951" y="502341"/>
                    <a:pt x="115951" y="404892"/>
                  </a:cubicBezTo>
                  <a:cubicBezTo>
                    <a:pt x="115951" y="209995"/>
                    <a:pt x="273946" y="52000"/>
                    <a:pt x="468843" y="52000"/>
                  </a:cubicBezTo>
                  <a:cubicBezTo>
                    <a:pt x="590654" y="52000"/>
                    <a:pt x="698050" y="113717"/>
                    <a:pt x="761467" y="207587"/>
                  </a:cubicBezTo>
                  <a:lnTo>
                    <a:pt x="793908" y="267355"/>
                  </a:lnTo>
                  <a:lnTo>
                    <a:pt x="809995" y="215531"/>
                  </a:lnTo>
                  <a:cubicBezTo>
                    <a:pt x="863567" y="88872"/>
                    <a:pt x="988983" y="0"/>
                    <a:pt x="1135155" y="0"/>
                  </a:cubicBezTo>
                  <a:close/>
                </a:path>
              </a:pathLst>
            </a:custGeom>
            <a:solidFill>
              <a:srgbClr val="FFC3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378442" y="6205096"/>
              <a:ext cx="160733" cy="160733"/>
            </a:xfrm>
            <a:prstGeom prst="ellipse">
              <a:avLst/>
            </a:prstGeom>
            <a:solidFill>
              <a:srgbClr val="FF1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537122" y="5160051"/>
            <a:ext cx="625706" cy="603067"/>
            <a:chOff x="5869281" y="5573886"/>
            <a:chExt cx="555552" cy="502321"/>
          </a:xfrm>
        </p:grpSpPr>
        <p:sp>
          <p:nvSpPr>
            <p:cNvPr id="18" name="Полилиния 17"/>
            <p:cNvSpPr/>
            <p:nvPr/>
          </p:nvSpPr>
          <p:spPr>
            <a:xfrm>
              <a:off x="5869281" y="5573886"/>
              <a:ext cx="555552" cy="502321"/>
            </a:xfrm>
            <a:custGeom>
              <a:avLst/>
              <a:gdLst>
                <a:gd name="connsiteX0" fmla="*/ 1135155 w 1763229"/>
                <a:gd name="connsiteY0" fmla="*/ 0 h 1594282"/>
                <a:gd name="connsiteX1" fmla="*/ 1488047 w 1763229"/>
                <a:gd name="connsiteY1" fmla="*/ 352892 h 1594282"/>
                <a:gd name="connsiteX2" fmla="*/ 1466634 w 1763229"/>
                <a:gd name="connsiteY2" fmla="*/ 474228 h 1594282"/>
                <a:gd name="connsiteX3" fmla="*/ 1442344 w 1763229"/>
                <a:gd name="connsiteY3" fmla="*/ 526295 h 1594282"/>
                <a:gd name="connsiteX4" fmla="*/ 1481457 w 1763229"/>
                <a:gd name="connsiteY4" fmla="*/ 530238 h 1594282"/>
                <a:gd name="connsiteX5" fmla="*/ 1763229 w 1763229"/>
                <a:gd name="connsiteY5" fmla="*/ 875960 h 1594282"/>
                <a:gd name="connsiteX6" fmla="*/ 1410337 w 1763229"/>
                <a:gd name="connsiteY6" fmla="*/ 1228852 h 1594282"/>
                <a:gd name="connsiteX7" fmla="*/ 1339217 w 1763229"/>
                <a:gd name="connsiteY7" fmla="*/ 1221683 h 1594282"/>
                <a:gd name="connsiteX8" fmla="*/ 1315528 w 1763229"/>
                <a:gd name="connsiteY8" fmla="*/ 1214329 h 1594282"/>
                <a:gd name="connsiteX9" fmla="*/ 1318256 w 1763229"/>
                <a:gd name="connsiteY9" fmla="*/ 1241390 h 1594282"/>
                <a:gd name="connsiteX10" fmla="*/ 965364 w 1763229"/>
                <a:gd name="connsiteY10" fmla="*/ 1594282 h 1594282"/>
                <a:gd name="connsiteX11" fmla="*/ 619642 w 1763229"/>
                <a:gd name="connsiteY11" fmla="*/ 1312510 h 1594282"/>
                <a:gd name="connsiteX12" fmla="*/ 612594 w 1763229"/>
                <a:gd name="connsiteY12" fmla="*/ 1242602 h 1594282"/>
                <a:gd name="connsiteX13" fmla="*/ 550198 w 1763229"/>
                <a:gd name="connsiteY13" fmla="*/ 1299299 h 1594282"/>
                <a:gd name="connsiteX14" fmla="*/ 352892 w 1763229"/>
                <a:gd name="connsiteY14" fmla="*/ 1359567 h 1594282"/>
                <a:gd name="connsiteX15" fmla="*/ 0 w 1763229"/>
                <a:gd name="connsiteY15" fmla="*/ 1006675 h 1594282"/>
                <a:gd name="connsiteX16" fmla="*/ 215530 w 1763229"/>
                <a:gd name="connsiteY16" fmla="*/ 681515 h 1594282"/>
                <a:gd name="connsiteX17" fmla="*/ 242135 w 1763229"/>
                <a:gd name="connsiteY17" fmla="*/ 673256 h 1594282"/>
                <a:gd name="connsiteX18" fmla="*/ 219310 w 1763229"/>
                <a:gd name="connsiteY18" fmla="*/ 654424 h 1594282"/>
                <a:gd name="connsiteX19" fmla="*/ 115951 w 1763229"/>
                <a:gd name="connsiteY19" fmla="*/ 404892 h 1594282"/>
                <a:gd name="connsiteX20" fmla="*/ 468843 w 1763229"/>
                <a:gd name="connsiteY20" fmla="*/ 52000 h 1594282"/>
                <a:gd name="connsiteX21" fmla="*/ 761467 w 1763229"/>
                <a:gd name="connsiteY21" fmla="*/ 207587 h 1594282"/>
                <a:gd name="connsiteX22" fmla="*/ 793908 w 1763229"/>
                <a:gd name="connsiteY22" fmla="*/ 267355 h 1594282"/>
                <a:gd name="connsiteX23" fmla="*/ 809995 w 1763229"/>
                <a:gd name="connsiteY23" fmla="*/ 215531 h 1594282"/>
                <a:gd name="connsiteX24" fmla="*/ 1135155 w 1763229"/>
                <a:gd name="connsiteY24" fmla="*/ 0 h 15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3229" h="1594282">
                  <a:moveTo>
                    <a:pt x="1135155" y="0"/>
                  </a:moveTo>
                  <a:cubicBezTo>
                    <a:pt x="1330052" y="0"/>
                    <a:pt x="1488047" y="157995"/>
                    <a:pt x="1488047" y="352892"/>
                  </a:cubicBezTo>
                  <a:cubicBezTo>
                    <a:pt x="1488047" y="395526"/>
                    <a:pt x="1480487" y="436394"/>
                    <a:pt x="1466634" y="474228"/>
                  </a:cubicBezTo>
                  <a:lnTo>
                    <a:pt x="1442344" y="526295"/>
                  </a:lnTo>
                  <a:lnTo>
                    <a:pt x="1481457" y="530238"/>
                  </a:lnTo>
                  <a:cubicBezTo>
                    <a:pt x="1642264" y="563143"/>
                    <a:pt x="1763229" y="705425"/>
                    <a:pt x="1763229" y="875960"/>
                  </a:cubicBezTo>
                  <a:cubicBezTo>
                    <a:pt x="1763229" y="1070857"/>
                    <a:pt x="1605234" y="1228852"/>
                    <a:pt x="1410337" y="1228852"/>
                  </a:cubicBezTo>
                  <a:cubicBezTo>
                    <a:pt x="1385975" y="1228852"/>
                    <a:pt x="1362190" y="1226383"/>
                    <a:pt x="1339217" y="1221683"/>
                  </a:cubicBezTo>
                  <a:lnTo>
                    <a:pt x="1315528" y="1214329"/>
                  </a:lnTo>
                  <a:lnTo>
                    <a:pt x="1318256" y="1241390"/>
                  </a:lnTo>
                  <a:cubicBezTo>
                    <a:pt x="1318256" y="1436287"/>
                    <a:pt x="1160261" y="1594282"/>
                    <a:pt x="965364" y="1594282"/>
                  </a:cubicBezTo>
                  <a:cubicBezTo>
                    <a:pt x="794829" y="1594282"/>
                    <a:pt x="652548" y="1473317"/>
                    <a:pt x="619642" y="1312510"/>
                  </a:cubicBezTo>
                  <a:lnTo>
                    <a:pt x="612594" y="1242602"/>
                  </a:lnTo>
                  <a:lnTo>
                    <a:pt x="550198" y="1299299"/>
                  </a:lnTo>
                  <a:cubicBezTo>
                    <a:pt x="493875" y="1337349"/>
                    <a:pt x="425978" y="1359567"/>
                    <a:pt x="352892" y="1359567"/>
                  </a:cubicBezTo>
                  <a:cubicBezTo>
                    <a:pt x="157995" y="1359567"/>
                    <a:pt x="0" y="1201572"/>
                    <a:pt x="0" y="1006675"/>
                  </a:cubicBezTo>
                  <a:cubicBezTo>
                    <a:pt x="0" y="860502"/>
                    <a:pt x="88872" y="735087"/>
                    <a:pt x="215530" y="681515"/>
                  </a:cubicBezTo>
                  <a:lnTo>
                    <a:pt x="242135" y="673256"/>
                  </a:lnTo>
                  <a:lnTo>
                    <a:pt x="219310" y="654424"/>
                  </a:lnTo>
                  <a:cubicBezTo>
                    <a:pt x="155450" y="590564"/>
                    <a:pt x="115951" y="502341"/>
                    <a:pt x="115951" y="404892"/>
                  </a:cubicBezTo>
                  <a:cubicBezTo>
                    <a:pt x="115951" y="209995"/>
                    <a:pt x="273946" y="52000"/>
                    <a:pt x="468843" y="52000"/>
                  </a:cubicBezTo>
                  <a:cubicBezTo>
                    <a:pt x="590654" y="52000"/>
                    <a:pt x="698050" y="113717"/>
                    <a:pt x="761467" y="207587"/>
                  </a:cubicBezTo>
                  <a:lnTo>
                    <a:pt x="793908" y="267355"/>
                  </a:lnTo>
                  <a:lnTo>
                    <a:pt x="809995" y="215531"/>
                  </a:lnTo>
                  <a:cubicBezTo>
                    <a:pt x="863567" y="88872"/>
                    <a:pt x="988983" y="0"/>
                    <a:pt x="1135155" y="0"/>
                  </a:cubicBezTo>
                  <a:close/>
                </a:path>
              </a:pathLst>
            </a:custGeom>
            <a:solidFill>
              <a:srgbClr val="FFC3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066690" y="5716526"/>
              <a:ext cx="160733" cy="160733"/>
            </a:xfrm>
            <a:prstGeom prst="ellipse">
              <a:avLst/>
            </a:prstGeom>
            <a:solidFill>
              <a:srgbClr val="FF1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122624" y="159911"/>
            <a:ext cx="701835" cy="634588"/>
            <a:chOff x="8122624" y="159911"/>
            <a:chExt cx="701835" cy="634588"/>
          </a:xfrm>
        </p:grpSpPr>
        <p:sp>
          <p:nvSpPr>
            <p:cNvPr id="24" name="Полилиния 23"/>
            <p:cNvSpPr/>
            <p:nvPr/>
          </p:nvSpPr>
          <p:spPr>
            <a:xfrm>
              <a:off x="8122624" y="159911"/>
              <a:ext cx="701835" cy="634588"/>
            </a:xfrm>
            <a:custGeom>
              <a:avLst/>
              <a:gdLst>
                <a:gd name="connsiteX0" fmla="*/ 1135155 w 1763229"/>
                <a:gd name="connsiteY0" fmla="*/ 0 h 1594282"/>
                <a:gd name="connsiteX1" fmla="*/ 1488047 w 1763229"/>
                <a:gd name="connsiteY1" fmla="*/ 352892 h 1594282"/>
                <a:gd name="connsiteX2" fmla="*/ 1466634 w 1763229"/>
                <a:gd name="connsiteY2" fmla="*/ 474228 h 1594282"/>
                <a:gd name="connsiteX3" fmla="*/ 1442344 w 1763229"/>
                <a:gd name="connsiteY3" fmla="*/ 526295 h 1594282"/>
                <a:gd name="connsiteX4" fmla="*/ 1481457 w 1763229"/>
                <a:gd name="connsiteY4" fmla="*/ 530238 h 1594282"/>
                <a:gd name="connsiteX5" fmla="*/ 1763229 w 1763229"/>
                <a:gd name="connsiteY5" fmla="*/ 875960 h 1594282"/>
                <a:gd name="connsiteX6" fmla="*/ 1410337 w 1763229"/>
                <a:gd name="connsiteY6" fmla="*/ 1228852 h 1594282"/>
                <a:gd name="connsiteX7" fmla="*/ 1339217 w 1763229"/>
                <a:gd name="connsiteY7" fmla="*/ 1221683 h 1594282"/>
                <a:gd name="connsiteX8" fmla="*/ 1315528 w 1763229"/>
                <a:gd name="connsiteY8" fmla="*/ 1214329 h 1594282"/>
                <a:gd name="connsiteX9" fmla="*/ 1318256 w 1763229"/>
                <a:gd name="connsiteY9" fmla="*/ 1241390 h 1594282"/>
                <a:gd name="connsiteX10" fmla="*/ 965364 w 1763229"/>
                <a:gd name="connsiteY10" fmla="*/ 1594282 h 1594282"/>
                <a:gd name="connsiteX11" fmla="*/ 619642 w 1763229"/>
                <a:gd name="connsiteY11" fmla="*/ 1312510 h 1594282"/>
                <a:gd name="connsiteX12" fmla="*/ 612594 w 1763229"/>
                <a:gd name="connsiteY12" fmla="*/ 1242602 h 1594282"/>
                <a:gd name="connsiteX13" fmla="*/ 550198 w 1763229"/>
                <a:gd name="connsiteY13" fmla="*/ 1299299 h 1594282"/>
                <a:gd name="connsiteX14" fmla="*/ 352892 w 1763229"/>
                <a:gd name="connsiteY14" fmla="*/ 1359567 h 1594282"/>
                <a:gd name="connsiteX15" fmla="*/ 0 w 1763229"/>
                <a:gd name="connsiteY15" fmla="*/ 1006675 h 1594282"/>
                <a:gd name="connsiteX16" fmla="*/ 215530 w 1763229"/>
                <a:gd name="connsiteY16" fmla="*/ 681515 h 1594282"/>
                <a:gd name="connsiteX17" fmla="*/ 242135 w 1763229"/>
                <a:gd name="connsiteY17" fmla="*/ 673256 h 1594282"/>
                <a:gd name="connsiteX18" fmla="*/ 219310 w 1763229"/>
                <a:gd name="connsiteY18" fmla="*/ 654424 h 1594282"/>
                <a:gd name="connsiteX19" fmla="*/ 115951 w 1763229"/>
                <a:gd name="connsiteY19" fmla="*/ 404892 h 1594282"/>
                <a:gd name="connsiteX20" fmla="*/ 468843 w 1763229"/>
                <a:gd name="connsiteY20" fmla="*/ 52000 h 1594282"/>
                <a:gd name="connsiteX21" fmla="*/ 761467 w 1763229"/>
                <a:gd name="connsiteY21" fmla="*/ 207587 h 1594282"/>
                <a:gd name="connsiteX22" fmla="*/ 793908 w 1763229"/>
                <a:gd name="connsiteY22" fmla="*/ 267355 h 1594282"/>
                <a:gd name="connsiteX23" fmla="*/ 809995 w 1763229"/>
                <a:gd name="connsiteY23" fmla="*/ 215531 h 1594282"/>
                <a:gd name="connsiteX24" fmla="*/ 1135155 w 1763229"/>
                <a:gd name="connsiteY24" fmla="*/ 0 h 15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3229" h="1594282">
                  <a:moveTo>
                    <a:pt x="1135155" y="0"/>
                  </a:moveTo>
                  <a:cubicBezTo>
                    <a:pt x="1330052" y="0"/>
                    <a:pt x="1488047" y="157995"/>
                    <a:pt x="1488047" y="352892"/>
                  </a:cubicBezTo>
                  <a:cubicBezTo>
                    <a:pt x="1488047" y="395526"/>
                    <a:pt x="1480487" y="436394"/>
                    <a:pt x="1466634" y="474228"/>
                  </a:cubicBezTo>
                  <a:lnTo>
                    <a:pt x="1442344" y="526295"/>
                  </a:lnTo>
                  <a:lnTo>
                    <a:pt x="1481457" y="530238"/>
                  </a:lnTo>
                  <a:cubicBezTo>
                    <a:pt x="1642264" y="563143"/>
                    <a:pt x="1763229" y="705425"/>
                    <a:pt x="1763229" y="875960"/>
                  </a:cubicBezTo>
                  <a:cubicBezTo>
                    <a:pt x="1763229" y="1070857"/>
                    <a:pt x="1605234" y="1228852"/>
                    <a:pt x="1410337" y="1228852"/>
                  </a:cubicBezTo>
                  <a:cubicBezTo>
                    <a:pt x="1385975" y="1228852"/>
                    <a:pt x="1362190" y="1226383"/>
                    <a:pt x="1339217" y="1221683"/>
                  </a:cubicBezTo>
                  <a:lnTo>
                    <a:pt x="1315528" y="1214329"/>
                  </a:lnTo>
                  <a:lnTo>
                    <a:pt x="1318256" y="1241390"/>
                  </a:lnTo>
                  <a:cubicBezTo>
                    <a:pt x="1318256" y="1436287"/>
                    <a:pt x="1160261" y="1594282"/>
                    <a:pt x="965364" y="1594282"/>
                  </a:cubicBezTo>
                  <a:cubicBezTo>
                    <a:pt x="794829" y="1594282"/>
                    <a:pt x="652548" y="1473317"/>
                    <a:pt x="619642" y="1312510"/>
                  </a:cubicBezTo>
                  <a:lnTo>
                    <a:pt x="612594" y="1242602"/>
                  </a:lnTo>
                  <a:lnTo>
                    <a:pt x="550198" y="1299299"/>
                  </a:lnTo>
                  <a:cubicBezTo>
                    <a:pt x="493875" y="1337349"/>
                    <a:pt x="425978" y="1359567"/>
                    <a:pt x="352892" y="1359567"/>
                  </a:cubicBezTo>
                  <a:cubicBezTo>
                    <a:pt x="157995" y="1359567"/>
                    <a:pt x="0" y="1201572"/>
                    <a:pt x="0" y="1006675"/>
                  </a:cubicBezTo>
                  <a:cubicBezTo>
                    <a:pt x="0" y="860502"/>
                    <a:pt x="88872" y="735087"/>
                    <a:pt x="215530" y="681515"/>
                  </a:cubicBezTo>
                  <a:lnTo>
                    <a:pt x="242135" y="673256"/>
                  </a:lnTo>
                  <a:lnTo>
                    <a:pt x="219310" y="654424"/>
                  </a:lnTo>
                  <a:cubicBezTo>
                    <a:pt x="155450" y="590564"/>
                    <a:pt x="115951" y="502341"/>
                    <a:pt x="115951" y="404892"/>
                  </a:cubicBezTo>
                  <a:cubicBezTo>
                    <a:pt x="115951" y="209995"/>
                    <a:pt x="273946" y="52000"/>
                    <a:pt x="468843" y="52000"/>
                  </a:cubicBezTo>
                  <a:cubicBezTo>
                    <a:pt x="590654" y="52000"/>
                    <a:pt x="698050" y="113717"/>
                    <a:pt x="761467" y="207587"/>
                  </a:cubicBezTo>
                  <a:lnTo>
                    <a:pt x="793908" y="267355"/>
                  </a:lnTo>
                  <a:lnTo>
                    <a:pt x="809995" y="215531"/>
                  </a:lnTo>
                  <a:cubicBezTo>
                    <a:pt x="863567" y="88872"/>
                    <a:pt x="988983" y="0"/>
                    <a:pt x="1135155" y="0"/>
                  </a:cubicBezTo>
                  <a:close/>
                </a:path>
              </a:pathLst>
            </a:custGeom>
            <a:solidFill>
              <a:srgbClr val="00974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8417525" y="432431"/>
              <a:ext cx="112031" cy="112031"/>
            </a:xfrm>
            <a:prstGeom prst="ellipse">
              <a:avLst/>
            </a:prstGeom>
            <a:solidFill>
              <a:srgbClr val="FFC4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0869960" y="2685851"/>
            <a:ext cx="701835" cy="634588"/>
            <a:chOff x="10869960" y="2685851"/>
            <a:chExt cx="701835" cy="634588"/>
          </a:xfrm>
        </p:grpSpPr>
        <p:sp>
          <p:nvSpPr>
            <p:cNvPr id="34" name="Полилиния 33"/>
            <p:cNvSpPr/>
            <p:nvPr/>
          </p:nvSpPr>
          <p:spPr>
            <a:xfrm>
              <a:off x="10869960" y="2685851"/>
              <a:ext cx="701835" cy="634588"/>
            </a:xfrm>
            <a:custGeom>
              <a:avLst/>
              <a:gdLst>
                <a:gd name="connsiteX0" fmla="*/ 1135155 w 1763229"/>
                <a:gd name="connsiteY0" fmla="*/ 0 h 1594282"/>
                <a:gd name="connsiteX1" fmla="*/ 1488047 w 1763229"/>
                <a:gd name="connsiteY1" fmla="*/ 352892 h 1594282"/>
                <a:gd name="connsiteX2" fmla="*/ 1466634 w 1763229"/>
                <a:gd name="connsiteY2" fmla="*/ 474228 h 1594282"/>
                <a:gd name="connsiteX3" fmla="*/ 1442344 w 1763229"/>
                <a:gd name="connsiteY3" fmla="*/ 526295 h 1594282"/>
                <a:gd name="connsiteX4" fmla="*/ 1481457 w 1763229"/>
                <a:gd name="connsiteY4" fmla="*/ 530238 h 1594282"/>
                <a:gd name="connsiteX5" fmla="*/ 1763229 w 1763229"/>
                <a:gd name="connsiteY5" fmla="*/ 875960 h 1594282"/>
                <a:gd name="connsiteX6" fmla="*/ 1410337 w 1763229"/>
                <a:gd name="connsiteY6" fmla="*/ 1228852 h 1594282"/>
                <a:gd name="connsiteX7" fmla="*/ 1339217 w 1763229"/>
                <a:gd name="connsiteY7" fmla="*/ 1221683 h 1594282"/>
                <a:gd name="connsiteX8" fmla="*/ 1315528 w 1763229"/>
                <a:gd name="connsiteY8" fmla="*/ 1214329 h 1594282"/>
                <a:gd name="connsiteX9" fmla="*/ 1318256 w 1763229"/>
                <a:gd name="connsiteY9" fmla="*/ 1241390 h 1594282"/>
                <a:gd name="connsiteX10" fmla="*/ 965364 w 1763229"/>
                <a:gd name="connsiteY10" fmla="*/ 1594282 h 1594282"/>
                <a:gd name="connsiteX11" fmla="*/ 619642 w 1763229"/>
                <a:gd name="connsiteY11" fmla="*/ 1312510 h 1594282"/>
                <a:gd name="connsiteX12" fmla="*/ 612594 w 1763229"/>
                <a:gd name="connsiteY12" fmla="*/ 1242602 h 1594282"/>
                <a:gd name="connsiteX13" fmla="*/ 550198 w 1763229"/>
                <a:gd name="connsiteY13" fmla="*/ 1299299 h 1594282"/>
                <a:gd name="connsiteX14" fmla="*/ 352892 w 1763229"/>
                <a:gd name="connsiteY14" fmla="*/ 1359567 h 1594282"/>
                <a:gd name="connsiteX15" fmla="*/ 0 w 1763229"/>
                <a:gd name="connsiteY15" fmla="*/ 1006675 h 1594282"/>
                <a:gd name="connsiteX16" fmla="*/ 215530 w 1763229"/>
                <a:gd name="connsiteY16" fmla="*/ 681515 h 1594282"/>
                <a:gd name="connsiteX17" fmla="*/ 242135 w 1763229"/>
                <a:gd name="connsiteY17" fmla="*/ 673256 h 1594282"/>
                <a:gd name="connsiteX18" fmla="*/ 219310 w 1763229"/>
                <a:gd name="connsiteY18" fmla="*/ 654424 h 1594282"/>
                <a:gd name="connsiteX19" fmla="*/ 115951 w 1763229"/>
                <a:gd name="connsiteY19" fmla="*/ 404892 h 1594282"/>
                <a:gd name="connsiteX20" fmla="*/ 468843 w 1763229"/>
                <a:gd name="connsiteY20" fmla="*/ 52000 h 1594282"/>
                <a:gd name="connsiteX21" fmla="*/ 761467 w 1763229"/>
                <a:gd name="connsiteY21" fmla="*/ 207587 h 1594282"/>
                <a:gd name="connsiteX22" fmla="*/ 793908 w 1763229"/>
                <a:gd name="connsiteY22" fmla="*/ 267355 h 1594282"/>
                <a:gd name="connsiteX23" fmla="*/ 809995 w 1763229"/>
                <a:gd name="connsiteY23" fmla="*/ 215531 h 1594282"/>
                <a:gd name="connsiteX24" fmla="*/ 1135155 w 1763229"/>
                <a:gd name="connsiteY24" fmla="*/ 0 h 15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3229" h="1594282">
                  <a:moveTo>
                    <a:pt x="1135155" y="0"/>
                  </a:moveTo>
                  <a:cubicBezTo>
                    <a:pt x="1330052" y="0"/>
                    <a:pt x="1488047" y="157995"/>
                    <a:pt x="1488047" y="352892"/>
                  </a:cubicBezTo>
                  <a:cubicBezTo>
                    <a:pt x="1488047" y="395526"/>
                    <a:pt x="1480487" y="436394"/>
                    <a:pt x="1466634" y="474228"/>
                  </a:cubicBezTo>
                  <a:lnTo>
                    <a:pt x="1442344" y="526295"/>
                  </a:lnTo>
                  <a:lnTo>
                    <a:pt x="1481457" y="530238"/>
                  </a:lnTo>
                  <a:cubicBezTo>
                    <a:pt x="1642264" y="563143"/>
                    <a:pt x="1763229" y="705425"/>
                    <a:pt x="1763229" y="875960"/>
                  </a:cubicBezTo>
                  <a:cubicBezTo>
                    <a:pt x="1763229" y="1070857"/>
                    <a:pt x="1605234" y="1228852"/>
                    <a:pt x="1410337" y="1228852"/>
                  </a:cubicBezTo>
                  <a:cubicBezTo>
                    <a:pt x="1385975" y="1228852"/>
                    <a:pt x="1362190" y="1226383"/>
                    <a:pt x="1339217" y="1221683"/>
                  </a:cubicBezTo>
                  <a:lnTo>
                    <a:pt x="1315528" y="1214329"/>
                  </a:lnTo>
                  <a:lnTo>
                    <a:pt x="1318256" y="1241390"/>
                  </a:lnTo>
                  <a:cubicBezTo>
                    <a:pt x="1318256" y="1436287"/>
                    <a:pt x="1160261" y="1594282"/>
                    <a:pt x="965364" y="1594282"/>
                  </a:cubicBezTo>
                  <a:cubicBezTo>
                    <a:pt x="794829" y="1594282"/>
                    <a:pt x="652548" y="1473317"/>
                    <a:pt x="619642" y="1312510"/>
                  </a:cubicBezTo>
                  <a:lnTo>
                    <a:pt x="612594" y="1242602"/>
                  </a:lnTo>
                  <a:lnTo>
                    <a:pt x="550198" y="1299299"/>
                  </a:lnTo>
                  <a:cubicBezTo>
                    <a:pt x="493875" y="1337349"/>
                    <a:pt x="425978" y="1359567"/>
                    <a:pt x="352892" y="1359567"/>
                  </a:cubicBezTo>
                  <a:cubicBezTo>
                    <a:pt x="157995" y="1359567"/>
                    <a:pt x="0" y="1201572"/>
                    <a:pt x="0" y="1006675"/>
                  </a:cubicBezTo>
                  <a:cubicBezTo>
                    <a:pt x="0" y="860502"/>
                    <a:pt x="88872" y="735087"/>
                    <a:pt x="215530" y="681515"/>
                  </a:cubicBezTo>
                  <a:lnTo>
                    <a:pt x="242135" y="673256"/>
                  </a:lnTo>
                  <a:lnTo>
                    <a:pt x="219310" y="654424"/>
                  </a:lnTo>
                  <a:cubicBezTo>
                    <a:pt x="155450" y="590564"/>
                    <a:pt x="115951" y="502341"/>
                    <a:pt x="115951" y="404892"/>
                  </a:cubicBezTo>
                  <a:cubicBezTo>
                    <a:pt x="115951" y="209995"/>
                    <a:pt x="273946" y="52000"/>
                    <a:pt x="468843" y="52000"/>
                  </a:cubicBezTo>
                  <a:cubicBezTo>
                    <a:pt x="590654" y="52000"/>
                    <a:pt x="698050" y="113717"/>
                    <a:pt x="761467" y="207587"/>
                  </a:cubicBezTo>
                  <a:lnTo>
                    <a:pt x="793908" y="267355"/>
                  </a:lnTo>
                  <a:lnTo>
                    <a:pt x="809995" y="215531"/>
                  </a:lnTo>
                  <a:cubicBezTo>
                    <a:pt x="863567" y="88872"/>
                    <a:pt x="988983" y="0"/>
                    <a:pt x="1135155" y="0"/>
                  </a:cubicBezTo>
                  <a:close/>
                </a:path>
              </a:pathLst>
            </a:custGeom>
            <a:solidFill>
              <a:srgbClr val="00974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1177385" y="2947129"/>
              <a:ext cx="112031" cy="112031"/>
            </a:xfrm>
            <a:prstGeom prst="ellipse">
              <a:avLst/>
            </a:prstGeom>
            <a:solidFill>
              <a:srgbClr val="FFC4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213">
            <a:off x="7132169" y="4213376"/>
            <a:ext cx="731974" cy="849785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 rot="18284333">
            <a:off x="4245532" y="5520154"/>
            <a:ext cx="814460" cy="11159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 rot="859720">
            <a:off x="4582853" y="3607857"/>
            <a:ext cx="838804" cy="117382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304">
            <a:off x="4631197" y="3804830"/>
            <a:ext cx="731974" cy="849785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 rot="16747268">
            <a:off x="2471338" y="5386363"/>
            <a:ext cx="814460" cy="11159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56" y="2551707"/>
            <a:ext cx="3114675" cy="3286125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6475566" y="6096158"/>
            <a:ext cx="701835" cy="634588"/>
            <a:chOff x="1928092" y="5404921"/>
            <a:chExt cx="701835" cy="634588"/>
          </a:xfrm>
        </p:grpSpPr>
        <p:sp>
          <p:nvSpPr>
            <p:cNvPr id="78" name="Полилиния 77"/>
            <p:cNvSpPr/>
            <p:nvPr/>
          </p:nvSpPr>
          <p:spPr>
            <a:xfrm>
              <a:off x="1928092" y="5404921"/>
              <a:ext cx="701835" cy="634588"/>
            </a:xfrm>
            <a:custGeom>
              <a:avLst/>
              <a:gdLst>
                <a:gd name="connsiteX0" fmla="*/ 1135155 w 1763229"/>
                <a:gd name="connsiteY0" fmla="*/ 0 h 1594282"/>
                <a:gd name="connsiteX1" fmla="*/ 1488047 w 1763229"/>
                <a:gd name="connsiteY1" fmla="*/ 352892 h 1594282"/>
                <a:gd name="connsiteX2" fmla="*/ 1466634 w 1763229"/>
                <a:gd name="connsiteY2" fmla="*/ 474228 h 1594282"/>
                <a:gd name="connsiteX3" fmla="*/ 1442344 w 1763229"/>
                <a:gd name="connsiteY3" fmla="*/ 526295 h 1594282"/>
                <a:gd name="connsiteX4" fmla="*/ 1481457 w 1763229"/>
                <a:gd name="connsiteY4" fmla="*/ 530238 h 1594282"/>
                <a:gd name="connsiteX5" fmla="*/ 1763229 w 1763229"/>
                <a:gd name="connsiteY5" fmla="*/ 875960 h 1594282"/>
                <a:gd name="connsiteX6" fmla="*/ 1410337 w 1763229"/>
                <a:gd name="connsiteY6" fmla="*/ 1228852 h 1594282"/>
                <a:gd name="connsiteX7" fmla="*/ 1339217 w 1763229"/>
                <a:gd name="connsiteY7" fmla="*/ 1221683 h 1594282"/>
                <a:gd name="connsiteX8" fmla="*/ 1315528 w 1763229"/>
                <a:gd name="connsiteY8" fmla="*/ 1214329 h 1594282"/>
                <a:gd name="connsiteX9" fmla="*/ 1318256 w 1763229"/>
                <a:gd name="connsiteY9" fmla="*/ 1241390 h 1594282"/>
                <a:gd name="connsiteX10" fmla="*/ 965364 w 1763229"/>
                <a:gd name="connsiteY10" fmla="*/ 1594282 h 1594282"/>
                <a:gd name="connsiteX11" fmla="*/ 619642 w 1763229"/>
                <a:gd name="connsiteY11" fmla="*/ 1312510 h 1594282"/>
                <a:gd name="connsiteX12" fmla="*/ 612594 w 1763229"/>
                <a:gd name="connsiteY12" fmla="*/ 1242602 h 1594282"/>
                <a:gd name="connsiteX13" fmla="*/ 550198 w 1763229"/>
                <a:gd name="connsiteY13" fmla="*/ 1299299 h 1594282"/>
                <a:gd name="connsiteX14" fmla="*/ 352892 w 1763229"/>
                <a:gd name="connsiteY14" fmla="*/ 1359567 h 1594282"/>
                <a:gd name="connsiteX15" fmla="*/ 0 w 1763229"/>
                <a:gd name="connsiteY15" fmla="*/ 1006675 h 1594282"/>
                <a:gd name="connsiteX16" fmla="*/ 215530 w 1763229"/>
                <a:gd name="connsiteY16" fmla="*/ 681515 h 1594282"/>
                <a:gd name="connsiteX17" fmla="*/ 242135 w 1763229"/>
                <a:gd name="connsiteY17" fmla="*/ 673256 h 1594282"/>
                <a:gd name="connsiteX18" fmla="*/ 219310 w 1763229"/>
                <a:gd name="connsiteY18" fmla="*/ 654424 h 1594282"/>
                <a:gd name="connsiteX19" fmla="*/ 115951 w 1763229"/>
                <a:gd name="connsiteY19" fmla="*/ 404892 h 1594282"/>
                <a:gd name="connsiteX20" fmla="*/ 468843 w 1763229"/>
                <a:gd name="connsiteY20" fmla="*/ 52000 h 1594282"/>
                <a:gd name="connsiteX21" fmla="*/ 761467 w 1763229"/>
                <a:gd name="connsiteY21" fmla="*/ 207587 h 1594282"/>
                <a:gd name="connsiteX22" fmla="*/ 793908 w 1763229"/>
                <a:gd name="connsiteY22" fmla="*/ 267355 h 1594282"/>
                <a:gd name="connsiteX23" fmla="*/ 809995 w 1763229"/>
                <a:gd name="connsiteY23" fmla="*/ 215531 h 1594282"/>
                <a:gd name="connsiteX24" fmla="*/ 1135155 w 1763229"/>
                <a:gd name="connsiteY24" fmla="*/ 0 h 15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3229" h="1594282">
                  <a:moveTo>
                    <a:pt x="1135155" y="0"/>
                  </a:moveTo>
                  <a:cubicBezTo>
                    <a:pt x="1330052" y="0"/>
                    <a:pt x="1488047" y="157995"/>
                    <a:pt x="1488047" y="352892"/>
                  </a:cubicBezTo>
                  <a:cubicBezTo>
                    <a:pt x="1488047" y="395526"/>
                    <a:pt x="1480487" y="436394"/>
                    <a:pt x="1466634" y="474228"/>
                  </a:cubicBezTo>
                  <a:lnTo>
                    <a:pt x="1442344" y="526295"/>
                  </a:lnTo>
                  <a:lnTo>
                    <a:pt x="1481457" y="530238"/>
                  </a:lnTo>
                  <a:cubicBezTo>
                    <a:pt x="1642264" y="563143"/>
                    <a:pt x="1763229" y="705425"/>
                    <a:pt x="1763229" y="875960"/>
                  </a:cubicBezTo>
                  <a:cubicBezTo>
                    <a:pt x="1763229" y="1070857"/>
                    <a:pt x="1605234" y="1228852"/>
                    <a:pt x="1410337" y="1228852"/>
                  </a:cubicBezTo>
                  <a:cubicBezTo>
                    <a:pt x="1385975" y="1228852"/>
                    <a:pt x="1362190" y="1226383"/>
                    <a:pt x="1339217" y="1221683"/>
                  </a:cubicBezTo>
                  <a:lnTo>
                    <a:pt x="1315528" y="1214329"/>
                  </a:lnTo>
                  <a:lnTo>
                    <a:pt x="1318256" y="1241390"/>
                  </a:lnTo>
                  <a:cubicBezTo>
                    <a:pt x="1318256" y="1436287"/>
                    <a:pt x="1160261" y="1594282"/>
                    <a:pt x="965364" y="1594282"/>
                  </a:cubicBezTo>
                  <a:cubicBezTo>
                    <a:pt x="794829" y="1594282"/>
                    <a:pt x="652548" y="1473317"/>
                    <a:pt x="619642" y="1312510"/>
                  </a:cubicBezTo>
                  <a:lnTo>
                    <a:pt x="612594" y="1242602"/>
                  </a:lnTo>
                  <a:lnTo>
                    <a:pt x="550198" y="1299299"/>
                  </a:lnTo>
                  <a:cubicBezTo>
                    <a:pt x="493875" y="1337349"/>
                    <a:pt x="425978" y="1359567"/>
                    <a:pt x="352892" y="1359567"/>
                  </a:cubicBezTo>
                  <a:cubicBezTo>
                    <a:pt x="157995" y="1359567"/>
                    <a:pt x="0" y="1201572"/>
                    <a:pt x="0" y="1006675"/>
                  </a:cubicBezTo>
                  <a:cubicBezTo>
                    <a:pt x="0" y="860502"/>
                    <a:pt x="88872" y="735087"/>
                    <a:pt x="215530" y="681515"/>
                  </a:cubicBezTo>
                  <a:lnTo>
                    <a:pt x="242135" y="673256"/>
                  </a:lnTo>
                  <a:lnTo>
                    <a:pt x="219310" y="654424"/>
                  </a:lnTo>
                  <a:cubicBezTo>
                    <a:pt x="155450" y="590564"/>
                    <a:pt x="115951" y="502341"/>
                    <a:pt x="115951" y="404892"/>
                  </a:cubicBezTo>
                  <a:cubicBezTo>
                    <a:pt x="115951" y="209995"/>
                    <a:pt x="273946" y="52000"/>
                    <a:pt x="468843" y="52000"/>
                  </a:cubicBezTo>
                  <a:cubicBezTo>
                    <a:pt x="590654" y="52000"/>
                    <a:pt x="698050" y="113717"/>
                    <a:pt x="761467" y="207587"/>
                  </a:cubicBezTo>
                  <a:lnTo>
                    <a:pt x="793908" y="267355"/>
                  </a:lnTo>
                  <a:lnTo>
                    <a:pt x="809995" y="215531"/>
                  </a:lnTo>
                  <a:cubicBezTo>
                    <a:pt x="863567" y="88872"/>
                    <a:pt x="988983" y="0"/>
                    <a:pt x="1135155" y="0"/>
                  </a:cubicBezTo>
                  <a:close/>
                </a:path>
              </a:pathLst>
            </a:custGeom>
            <a:solidFill>
              <a:srgbClr val="00974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2218656" y="5661862"/>
              <a:ext cx="120705" cy="120705"/>
            </a:xfrm>
            <a:prstGeom prst="ellipse">
              <a:avLst/>
            </a:prstGeom>
            <a:solidFill>
              <a:srgbClr val="FFC4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14375" r="5637" b="27058"/>
          <a:stretch/>
        </p:blipFill>
        <p:spPr>
          <a:xfrm>
            <a:off x="575415" y="73193"/>
            <a:ext cx="7096052" cy="1385944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2455">
            <a:off x="4279611" y="5679442"/>
            <a:ext cx="676395" cy="860545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55371">
            <a:off x="2525586" y="5547601"/>
            <a:ext cx="712432" cy="8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98</Words>
  <Application>Microsoft Office PowerPoint</Application>
  <PresentationFormat>Широкоэкранный</PresentationFormat>
  <Paragraphs>82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Comix Heavy Cyr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2023-03-05T06:48:52Z</dcterms:created>
  <dcterms:modified xsi:type="dcterms:W3CDTF">2023-10-16T14:42:35Z</dcterms:modified>
</cp:coreProperties>
</file>