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orient="horz" pos="119" userDrawn="1">
          <p15:clr>
            <a:srgbClr val="A4A3A4"/>
          </p15:clr>
        </p15:guide>
        <p15:guide id="5" orient="horz" pos="4224" userDrawn="1">
          <p15:clr>
            <a:srgbClr val="A4A3A4"/>
          </p15:clr>
        </p15:guide>
        <p15:guide id="6" pos="7514" userDrawn="1">
          <p15:clr>
            <a:srgbClr val="A4A3A4"/>
          </p15:clr>
        </p15:guide>
        <p15:guide id="7" pos="4430" userDrawn="1">
          <p15:clr>
            <a:srgbClr val="A4A3A4"/>
          </p15:clr>
        </p15:guide>
        <p15:guide id="8" pos="1527" userDrawn="1">
          <p15:clr>
            <a:srgbClr val="A4A3A4"/>
          </p15:clr>
        </p15:guide>
        <p15:guide id="9" pos="1672" userDrawn="1">
          <p15:clr>
            <a:srgbClr val="A4A3A4"/>
          </p15:clr>
        </p15:guide>
        <p15:guide id="10" pos="2978" userDrawn="1">
          <p15:clr>
            <a:srgbClr val="A4A3A4"/>
          </p15:clr>
        </p15:guide>
        <p15:guide id="11" pos="3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E2F0D9"/>
    <a:srgbClr val="EBA384"/>
    <a:srgbClr val="B46C45"/>
    <a:srgbClr val="3B6EC7"/>
    <a:srgbClr val="6AA142"/>
    <a:srgbClr val="FF0000"/>
    <a:srgbClr val="FFB900"/>
    <a:srgbClr val="5B9BD5"/>
    <a:srgbClr val="F0A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219" y="67"/>
      </p:cViewPr>
      <p:guideLst>
        <p:guide orient="horz" pos="2160"/>
        <p:guide pos="3840"/>
        <p:guide pos="211"/>
        <p:guide orient="horz" pos="119"/>
        <p:guide orient="horz" pos="4224"/>
        <p:guide pos="7514"/>
        <p:guide pos="4430"/>
        <p:guide pos="1527"/>
        <p:guide pos="1672"/>
        <p:guide pos="2978"/>
        <p:guide pos="3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A04FB-3EF9-4768-8203-71B22D1AFC0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E5881-CA5F-487C-A7A7-7BD28CBAF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05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E5881-CA5F-487C-A7A7-7BD28CBAFA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19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ACB1-8442-455E-ABEB-9975766284E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E98C-46D6-4C72-AF54-DA5475E48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4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ACB1-8442-455E-ABEB-9975766284E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E98C-46D6-4C72-AF54-DA5475E48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72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ACB1-8442-455E-ABEB-9975766284E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E98C-46D6-4C72-AF54-DA5475E48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41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ACB1-8442-455E-ABEB-9975766284E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E98C-46D6-4C72-AF54-DA5475E48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63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ACB1-8442-455E-ABEB-9975766284E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E98C-46D6-4C72-AF54-DA5475E48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8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ACB1-8442-455E-ABEB-9975766284E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E98C-46D6-4C72-AF54-DA5475E48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82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ACB1-8442-455E-ABEB-9975766284E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E98C-46D6-4C72-AF54-DA5475E48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5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ACB1-8442-455E-ABEB-9975766284E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E98C-46D6-4C72-AF54-DA5475E48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ACB1-8442-455E-ABEB-9975766284E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E98C-46D6-4C72-AF54-DA5475E48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21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ACB1-8442-455E-ABEB-9975766284E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E98C-46D6-4C72-AF54-DA5475E48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58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ACB1-8442-455E-ABEB-9975766284E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E98C-46D6-4C72-AF54-DA5475E48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36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CACB1-8442-455E-ABEB-9975766284E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7E98C-46D6-4C72-AF54-DA5475E48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53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5.jpe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9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5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9.png"/><Relationship Id="rId5" Type="http://schemas.openxmlformats.org/officeDocument/2006/relationships/image" Target="../media/image45.jpeg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783965" y="350394"/>
            <a:ext cx="2970800" cy="3078606"/>
            <a:chOff x="1764279" y="369090"/>
            <a:chExt cx="2970800" cy="3078606"/>
          </a:xfrm>
        </p:grpSpPr>
        <p:sp>
          <p:nvSpPr>
            <p:cNvPr id="10" name="Овал 9"/>
            <p:cNvSpPr/>
            <p:nvPr/>
          </p:nvSpPr>
          <p:spPr>
            <a:xfrm>
              <a:off x="1764279" y="369090"/>
              <a:ext cx="2970800" cy="3078606"/>
            </a:xfrm>
            <a:prstGeom prst="ellipse">
              <a:avLst/>
            </a:prstGeom>
            <a:solidFill>
              <a:schemeClr val="bg1"/>
            </a:solidFill>
            <a:ln w="28575"/>
            <a:effectLst>
              <a:outerShdw dist="114300" dir="2700000" algn="tl" rotWithShape="0">
                <a:srgbClr val="3B6EC7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унок титульный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83" t="16972" r="34263" b="20291"/>
            <a:stretch/>
          </p:blipFill>
          <p:spPr>
            <a:xfrm>
              <a:off x="2058414" y="696980"/>
              <a:ext cx="2382530" cy="2365266"/>
            </a:xfrm>
            <a:prstGeom prst="rect">
              <a:avLst/>
            </a:prstGeom>
          </p:spPr>
        </p:pic>
      </p:grpSp>
      <p:sp>
        <p:nvSpPr>
          <p:cNvPr id="30" name="Овал 29"/>
          <p:cNvSpPr/>
          <p:nvPr/>
        </p:nvSpPr>
        <p:spPr>
          <a:xfrm>
            <a:off x="-1947521" y="6341487"/>
            <a:ext cx="1380999" cy="1286455"/>
          </a:xfrm>
          <a:prstGeom prst="ellipse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-4787392" y="4120888"/>
            <a:ext cx="893206" cy="893206"/>
          </a:xfrm>
          <a:prstGeom prst="ellipse">
            <a:avLst/>
          </a:prstGeom>
          <a:solidFill>
            <a:srgbClr val="FF8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405278" y="-845013"/>
            <a:ext cx="718633" cy="699120"/>
          </a:xfrm>
          <a:prstGeom prst="ellipse">
            <a:avLst/>
          </a:prstGeom>
          <a:solidFill>
            <a:srgbClr val="F0A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9273063" y="-1355038"/>
            <a:ext cx="1131176" cy="1131176"/>
          </a:xfrm>
          <a:prstGeom prst="ellipse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Хорда 16"/>
          <p:cNvSpPr/>
          <p:nvPr/>
        </p:nvSpPr>
        <p:spPr>
          <a:xfrm rot="17942713">
            <a:off x="10625692" y="-1325139"/>
            <a:ext cx="1231196" cy="1231196"/>
          </a:xfrm>
          <a:prstGeom prst="chord">
            <a:avLst>
              <a:gd name="adj1" fmla="val 1228932"/>
              <a:gd name="adj2" fmla="val 16810735"/>
            </a:avLst>
          </a:prstGeom>
          <a:solidFill>
            <a:srgbClr val="6AA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4565339" y="978892"/>
            <a:ext cx="3597281" cy="3588599"/>
            <a:chOff x="4299732" y="978892"/>
            <a:chExt cx="3597281" cy="3588599"/>
          </a:xfrm>
        </p:grpSpPr>
        <p:sp>
          <p:nvSpPr>
            <p:cNvPr id="19" name="Овал 18"/>
            <p:cNvSpPr/>
            <p:nvPr/>
          </p:nvSpPr>
          <p:spPr>
            <a:xfrm>
              <a:off x="4299732" y="978892"/>
              <a:ext cx="3597281" cy="358859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AA142"/>
              </a:solidFill>
            </a:ln>
            <a:effectLst>
              <a:outerShdw dist="139700" dir="3000000" algn="l" rotWithShape="0">
                <a:srgbClr val="6AA14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текст титульн 2"/>
            <p:cNvSpPr txBox="1"/>
            <p:nvPr/>
          </p:nvSpPr>
          <p:spPr>
            <a:xfrm>
              <a:off x="4870337" y="1587501"/>
              <a:ext cx="2986368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000" dirty="0" smtClean="0">
                  <a:solidFill>
                    <a:srgbClr val="6AA142"/>
                  </a:solidFill>
                  <a:latin typeface="Zubilo BlackCTT" panose="02000500000000000000" pitchFamily="2" charset="0"/>
                </a:rPr>
                <a:t>«?»</a:t>
              </a:r>
              <a:endParaRPr lang="ru-RU" sz="13000" dirty="0">
                <a:solidFill>
                  <a:srgbClr val="6AA142"/>
                </a:solidFill>
                <a:latin typeface="Zubilo BlackCTT" panose="02000500000000000000" pitchFamily="2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210151" y="3608126"/>
            <a:ext cx="2490845" cy="2392175"/>
            <a:chOff x="2650122" y="3511513"/>
            <a:chExt cx="2490845" cy="2392175"/>
          </a:xfrm>
        </p:grpSpPr>
        <p:sp>
          <p:nvSpPr>
            <p:cNvPr id="18" name="Овал 17"/>
            <p:cNvSpPr/>
            <p:nvPr/>
          </p:nvSpPr>
          <p:spPr>
            <a:xfrm rot="12600000" flipV="1">
              <a:off x="2650122" y="3511513"/>
              <a:ext cx="2392175" cy="23921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BA384"/>
              </a:solidFill>
            </a:ln>
            <a:effectLst>
              <a:outerShdw dist="114300" dir="3600000" algn="tl" rotWithShape="0">
                <a:srgbClr val="B46C45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Сова2маленькая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00885" flipV="1">
              <a:off x="2661218" y="3556877"/>
              <a:ext cx="2479749" cy="2021229"/>
            </a:xfrm>
            <a:prstGeom prst="rect">
              <a:avLst/>
            </a:prstGeom>
          </p:spPr>
        </p:pic>
      </p:grpSp>
      <p:sp>
        <p:nvSpPr>
          <p:cNvPr id="31" name="Овал 30"/>
          <p:cNvSpPr/>
          <p:nvPr/>
        </p:nvSpPr>
        <p:spPr>
          <a:xfrm>
            <a:off x="-606563" y="5224624"/>
            <a:ext cx="535387" cy="535387"/>
          </a:xfrm>
          <a:prstGeom prst="ellipse">
            <a:avLst/>
          </a:prstGeom>
          <a:solidFill>
            <a:srgbClr val="6AA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973752" y="7412630"/>
            <a:ext cx="900721" cy="900721"/>
          </a:xfrm>
          <a:prstGeom prst="ellipse">
            <a:avLst/>
          </a:prstGeom>
          <a:solidFill>
            <a:srgbClr val="3B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396657" y="7255855"/>
            <a:ext cx="555941" cy="555941"/>
          </a:xfrm>
          <a:prstGeom prst="ellipse">
            <a:avLst/>
          </a:prstGeom>
          <a:solidFill>
            <a:srgbClr val="3B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Сова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47" y="1823973"/>
            <a:ext cx="4129868" cy="3564933"/>
          </a:xfrm>
          <a:prstGeom prst="rect">
            <a:avLst/>
          </a:prstGeom>
        </p:spPr>
      </p:pic>
      <p:sp>
        <p:nvSpPr>
          <p:cNvPr id="37" name="Овал 36"/>
          <p:cNvSpPr/>
          <p:nvPr/>
        </p:nvSpPr>
        <p:spPr>
          <a:xfrm>
            <a:off x="189227" y="-6886871"/>
            <a:ext cx="2970800" cy="3078606"/>
          </a:xfrm>
          <a:prstGeom prst="ellipse">
            <a:avLst/>
          </a:prstGeom>
          <a:solidFill>
            <a:schemeClr val="bg1">
              <a:lumMod val="95000"/>
              <a:alpha val="94000"/>
            </a:schemeClr>
          </a:solidFill>
          <a:ln w="28575"/>
          <a:effectLst>
            <a:outerShdw dist="114300" dir="2700000" algn="tl" rotWithShape="0">
              <a:srgbClr val="3B6EC7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5042442" y="-5724766"/>
            <a:ext cx="3597281" cy="3588599"/>
          </a:xfrm>
          <a:prstGeom prst="ellipse">
            <a:avLst/>
          </a:prstGeom>
          <a:solidFill>
            <a:srgbClr val="E2F0D9">
              <a:alpha val="95686"/>
            </a:srgbClr>
          </a:solidFill>
          <a:ln w="28575">
            <a:solidFill>
              <a:srgbClr val="6AA142"/>
            </a:solidFill>
          </a:ln>
          <a:effectLst>
            <a:outerShdw dist="139700" dir="3000000" algn="l" rotWithShape="0">
              <a:srgbClr val="6AA14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 rot="12600000" flipV="1">
            <a:off x="3369251" y="-2883201"/>
            <a:ext cx="2392175" cy="2392175"/>
          </a:xfrm>
          <a:prstGeom prst="ellipse">
            <a:avLst/>
          </a:prstGeom>
          <a:solidFill>
            <a:srgbClr val="EAEAEA"/>
          </a:solidFill>
          <a:ln w="28575">
            <a:solidFill>
              <a:srgbClr val="EBA384"/>
            </a:solidFill>
          </a:ln>
          <a:effectLst>
            <a:outerShdw dist="114300" dir="3600000" algn="tl" rotWithShape="0">
              <a:srgbClr val="B46C4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819240" y="5599610"/>
            <a:ext cx="62591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Воспитатель Садыкова Татьяна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Мухаметовна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МБДОУ «Березовский детский сад №2»,                                                                                            Березовский район, Красноярский край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0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21 -0.00301 C 0.06914 -0.03218 0.13594 -0.04352 0.16823 -0.06297 C 0.20039 -0.0831 0.24088 -0.09861 0.27161 -0.12199 C 0.30195 -0.14653 0.30521 -0.15139 0.35143 -0.20602 C 0.39661 -0.26088 0.39245 -0.36574 0.38255 -0.39537 " pathEditMode="relative" rAng="19560000" ptsTypes="AAAAA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6" y="-15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9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86 -0.00347 C 0.06979 -0.03264 0.13164 -0.0375 0.16042 -0.05324 C 0.18971 -0.07014 0.22956 -0.08032 0.25456 -0.10208 C 0.27982 -0.12384 0.27187 -0.13495 0.31289 -0.18449 C 0.35312 -0.23241 0.33294 -0.21018 0.34792 -0.25185 " pathEditMode="relative" rAng="19560000" ptsTypes="AAAAA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8" y="-115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C 0.02448 -0.01504 0.05143 -0.2044 0.07344 -0.21759 C 0.08763 -0.22662 0.09453 -0.25208 0.13125 -0.24815 C 0.16784 -0.24398 0.30716 -0.25301 0.29375 -0.19305 C 0.28047 -0.1331 0.4418 -0.18866 0.4405 -0.18773 " pathEditMode="relative" rAng="0" ptsTypes="AAAAA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31" y="-124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256 0.03912 L 0.19817 -0.2418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36" y="-1405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28 -0.04074 L 0.33047 -0.2567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4" y="-108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0.18112 0.3296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1648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0819 0.2578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128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0013 0.1571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787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0.12894 L 0.13047 1.07569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4733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01211 0.9425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713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03308 0.92153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4608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" grpId="0" animBg="1"/>
      <p:bldP spid="11" grpId="0" animBg="1"/>
      <p:bldP spid="14" grpId="0" animBg="1"/>
      <p:bldP spid="17" grpId="0" animBg="1"/>
      <p:bldP spid="31" grpId="0" animBg="1"/>
      <p:bldP spid="32" grpId="0" animBg="1"/>
      <p:bldP spid="33" grpId="0" animBg="1"/>
      <p:bldP spid="37" grpId="0" animBg="1"/>
      <p:bldP spid="37" grpId="1" animBg="1"/>
      <p:bldP spid="37" grpId="2" animBg="1"/>
      <p:bldP spid="40" grpId="1" animBg="1"/>
      <p:bldP spid="40" grpId="2" animBg="1"/>
      <p:bldP spid="40" grpId="3" animBg="1"/>
      <p:bldP spid="43" grpId="0" animBg="1"/>
      <p:bldP spid="43" grpId="1" animBg="1"/>
      <p:bldP spid="43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Хорда 4"/>
          <p:cNvSpPr/>
          <p:nvPr/>
        </p:nvSpPr>
        <p:spPr>
          <a:xfrm rot="17942713">
            <a:off x="9828866" y="-227842"/>
            <a:ext cx="1231196" cy="1231196"/>
          </a:xfrm>
          <a:prstGeom prst="chord">
            <a:avLst>
              <a:gd name="adj1" fmla="val 1228932"/>
              <a:gd name="adj2" fmla="val 16810735"/>
            </a:avLst>
          </a:prstGeom>
          <a:solidFill>
            <a:srgbClr val="6AA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130333" y="1225027"/>
            <a:ext cx="474093" cy="461220"/>
          </a:xfrm>
          <a:prstGeom prst="ellipse">
            <a:avLst/>
          </a:prstGeom>
          <a:solidFill>
            <a:srgbClr val="F0A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930549" y="363925"/>
            <a:ext cx="890059" cy="890059"/>
          </a:xfrm>
          <a:prstGeom prst="ellipse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3 круг с цифрой"/>
          <p:cNvSpPr/>
          <p:nvPr/>
        </p:nvSpPr>
        <p:spPr>
          <a:xfrm>
            <a:off x="8451787" y="1455995"/>
            <a:ext cx="1328436" cy="1328436"/>
          </a:xfrm>
          <a:prstGeom prst="ellipse">
            <a:avLst/>
          </a:prstGeom>
          <a:solidFill>
            <a:srgbClr val="3B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Цифра  в круге"/>
          <p:cNvSpPr txBox="1"/>
          <p:nvPr/>
        </p:nvSpPr>
        <p:spPr>
          <a:xfrm>
            <a:off x="8672660" y="1357460"/>
            <a:ext cx="934753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  <a:latin typeface="Zubilo BlackCTT" panose="02000500000000000000" pitchFamily="2" charset="0"/>
              </a:rPr>
              <a:t>4</a:t>
            </a:r>
            <a:endParaRPr lang="ru-RU" sz="8000" dirty="0">
              <a:solidFill>
                <a:schemeClr val="bg1"/>
              </a:solidFill>
              <a:latin typeface="Zubilo BlackCTT" panose="02000500000000000000" pitchFamily="2" charset="0"/>
            </a:endParaRPr>
          </a:p>
        </p:txBody>
      </p:sp>
      <p:pic>
        <p:nvPicPr>
          <p:cNvPr id="10" name="слайд Сов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855" y="3202983"/>
            <a:ext cx="4615017" cy="39837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46741" y="188913"/>
            <a:ext cx="2077372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34962" y="2403594"/>
            <a:ext cx="2089151" cy="2050809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34963" y="4618279"/>
            <a:ext cx="2062587" cy="2050809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650203" y="188914"/>
            <a:ext cx="2077372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996875" y="200489"/>
            <a:ext cx="2035750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654300" y="4618279"/>
            <a:ext cx="2077372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016500" y="4618279"/>
            <a:ext cx="2016125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004591" y="2403592"/>
            <a:ext cx="2035750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ЦЕНТР Буква А слайд"/>
          <p:cNvSpPr txBox="1"/>
          <p:nvPr/>
        </p:nvSpPr>
        <p:spPr>
          <a:xfrm>
            <a:off x="2440247" y="1851641"/>
            <a:ext cx="253635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00" dirty="0" smtClean="0">
                <a:solidFill>
                  <a:srgbClr val="FF000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А</a:t>
            </a:r>
            <a:endParaRPr lang="ru-RU" sz="16600" dirty="0">
              <a:solidFill>
                <a:srgbClr val="FF0000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2" name="ЗНАК ? слайд"/>
          <p:cNvSpPr txBox="1"/>
          <p:nvPr/>
        </p:nvSpPr>
        <p:spPr>
          <a:xfrm flipH="1">
            <a:off x="3098950" y="1686248"/>
            <a:ext cx="17291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dirty="0" smtClean="0">
                <a:solidFill>
                  <a:srgbClr val="6AA142"/>
                </a:solidFill>
                <a:latin typeface="Bahnschrift SemiBold" panose="020B0502040204020203" pitchFamily="34" charset="0"/>
              </a:rPr>
              <a:t>?</a:t>
            </a:r>
            <a:endParaRPr lang="ru-RU" sz="20000" dirty="0">
              <a:solidFill>
                <a:srgbClr val="6AA142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4" name="Яблоко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63" y="387756"/>
            <a:ext cx="1583250" cy="1732457"/>
          </a:xfrm>
          <a:prstGeom prst="rect">
            <a:avLst/>
          </a:prstGeom>
        </p:spPr>
      </p:pic>
      <p:pic>
        <p:nvPicPr>
          <p:cNvPr id="45" name="Апельсин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1" y="245710"/>
            <a:ext cx="1519155" cy="1867814"/>
          </a:xfrm>
          <a:prstGeom prst="rect">
            <a:avLst/>
          </a:prstGeom>
        </p:spPr>
      </p:pic>
      <p:pic>
        <p:nvPicPr>
          <p:cNvPr id="46" name="Дятел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7" y="2509738"/>
            <a:ext cx="1561931" cy="1838523"/>
          </a:xfrm>
          <a:prstGeom prst="rect">
            <a:avLst/>
          </a:prstGeom>
        </p:spPr>
      </p:pic>
      <p:pic>
        <p:nvPicPr>
          <p:cNvPr id="47" name="Арбуз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06" y="4818803"/>
            <a:ext cx="1571952" cy="1683702"/>
          </a:xfrm>
          <a:prstGeom prst="rect">
            <a:avLst/>
          </a:prstGeom>
        </p:spPr>
      </p:pic>
      <p:pic>
        <p:nvPicPr>
          <p:cNvPr id="48" name="Банан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691" y="4787534"/>
            <a:ext cx="1760155" cy="1824748"/>
          </a:xfrm>
          <a:prstGeom prst="rect">
            <a:avLst/>
          </a:prstGeom>
        </p:spPr>
      </p:pic>
      <p:pic>
        <p:nvPicPr>
          <p:cNvPr id="49" name="Юл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65" y="4743994"/>
            <a:ext cx="1739545" cy="1824817"/>
          </a:xfrm>
          <a:prstGeom prst="rect">
            <a:avLst/>
          </a:prstGeom>
        </p:spPr>
      </p:pic>
      <p:pic>
        <p:nvPicPr>
          <p:cNvPr id="50" name="Анана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745" y="2471668"/>
            <a:ext cx="1188509" cy="1876593"/>
          </a:xfrm>
          <a:prstGeom prst="rect">
            <a:avLst/>
          </a:prstGeom>
        </p:spPr>
      </p:pic>
      <p:pic>
        <p:nvPicPr>
          <p:cNvPr id="51" name="Аквариум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10" y="531514"/>
            <a:ext cx="1565867" cy="15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2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/>
      <p:bldP spid="40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кружок"/>
          <p:cNvSpPr/>
          <p:nvPr/>
        </p:nvSpPr>
        <p:spPr>
          <a:xfrm>
            <a:off x="9387474" y="1543854"/>
            <a:ext cx="1328436" cy="1328436"/>
          </a:xfrm>
          <a:prstGeom prst="ellipse">
            <a:avLst/>
          </a:prstGeom>
          <a:solidFill>
            <a:srgbClr val="3B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Comix Heavy Cyr" panose="02000500000000000000" pitchFamily="2" charset="0"/>
              </a:rPr>
              <a:t>5</a:t>
            </a:r>
            <a:endParaRPr lang="ru-RU" sz="8000" dirty="0">
              <a:latin typeface="Comix Heavy Cyr" panose="02000500000000000000" pitchFamily="2" charset="0"/>
            </a:endParaRPr>
          </a:p>
        </p:txBody>
      </p:sp>
      <p:sp>
        <p:nvSpPr>
          <p:cNvPr id="5" name="Хорда 4"/>
          <p:cNvSpPr/>
          <p:nvPr/>
        </p:nvSpPr>
        <p:spPr>
          <a:xfrm rot="17942713">
            <a:off x="10653919" y="-239489"/>
            <a:ext cx="1231196" cy="1231196"/>
          </a:xfrm>
          <a:prstGeom prst="chord">
            <a:avLst>
              <a:gd name="adj1" fmla="val 1228932"/>
              <a:gd name="adj2" fmla="val 16810735"/>
            </a:avLst>
          </a:prstGeom>
          <a:solidFill>
            <a:srgbClr val="6AA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451037" y="1126281"/>
            <a:ext cx="474093" cy="461220"/>
          </a:xfrm>
          <a:prstGeom prst="ellipse">
            <a:avLst/>
          </a:prstGeom>
          <a:solidFill>
            <a:srgbClr val="F0A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606663" y="236222"/>
            <a:ext cx="890059" cy="890059"/>
          </a:xfrm>
          <a:prstGeom prst="ellipse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лайд Сов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855" y="3167813"/>
            <a:ext cx="4615017" cy="39837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46741" y="188913"/>
            <a:ext cx="2077372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34962" y="2403594"/>
            <a:ext cx="2089151" cy="2050809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34963" y="4618279"/>
            <a:ext cx="2062587" cy="2050809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650203" y="188914"/>
            <a:ext cx="2077372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996875" y="200489"/>
            <a:ext cx="2035750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654300" y="4618279"/>
            <a:ext cx="2077372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016500" y="4618279"/>
            <a:ext cx="2016125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004591" y="2403592"/>
            <a:ext cx="2035750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ЦЕНТР Буква А слайд"/>
          <p:cNvSpPr txBox="1"/>
          <p:nvPr/>
        </p:nvSpPr>
        <p:spPr>
          <a:xfrm>
            <a:off x="2440247" y="1851641"/>
            <a:ext cx="253635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00" dirty="0" smtClean="0">
                <a:solidFill>
                  <a:srgbClr val="3B6EC7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Б</a:t>
            </a:r>
            <a:endParaRPr lang="ru-RU" sz="16600" dirty="0">
              <a:solidFill>
                <a:srgbClr val="3B6EC7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2" name="ЗНАК ? слайд"/>
          <p:cNvSpPr txBox="1"/>
          <p:nvPr/>
        </p:nvSpPr>
        <p:spPr>
          <a:xfrm flipH="1">
            <a:off x="3026832" y="1676401"/>
            <a:ext cx="18012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dirty="0" smtClean="0">
                <a:solidFill>
                  <a:srgbClr val="6AA142"/>
                </a:solidFill>
                <a:latin typeface="Bahnschrift SemiBold" panose="020B0502040204020203" pitchFamily="34" charset="0"/>
              </a:rPr>
              <a:t>?</a:t>
            </a:r>
            <a:endParaRPr lang="ru-RU" sz="20000" dirty="0">
              <a:solidFill>
                <a:srgbClr val="6AA142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4" name="Яблоко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7349" y="408640"/>
            <a:ext cx="1918805" cy="1918805"/>
          </a:xfrm>
          <a:prstGeom prst="rect">
            <a:avLst/>
          </a:prstGeom>
        </p:spPr>
      </p:pic>
      <p:pic>
        <p:nvPicPr>
          <p:cNvPr id="45" name="Апельсин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60" y="2586259"/>
            <a:ext cx="1370858" cy="1685482"/>
          </a:xfrm>
          <a:prstGeom prst="rect">
            <a:avLst/>
          </a:prstGeom>
        </p:spPr>
      </p:pic>
      <p:pic>
        <p:nvPicPr>
          <p:cNvPr id="46" name="Дятел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42" y="311681"/>
            <a:ext cx="1561931" cy="1838523"/>
          </a:xfrm>
          <a:prstGeom prst="rect">
            <a:avLst/>
          </a:prstGeom>
        </p:spPr>
      </p:pic>
      <p:pic>
        <p:nvPicPr>
          <p:cNvPr id="47" name="Арбуз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72" y="4672187"/>
            <a:ext cx="2165974" cy="1758676"/>
          </a:xfrm>
          <a:prstGeom prst="rect">
            <a:avLst/>
          </a:prstGeom>
        </p:spPr>
      </p:pic>
      <p:pic>
        <p:nvPicPr>
          <p:cNvPr id="48" name="Банан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03" y="302120"/>
            <a:ext cx="1760155" cy="1824748"/>
          </a:xfrm>
          <a:prstGeom prst="rect">
            <a:avLst/>
          </a:prstGeom>
        </p:spPr>
      </p:pic>
      <p:pic>
        <p:nvPicPr>
          <p:cNvPr id="49" name="Юл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45" y="4688524"/>
            <a:ext cx="1648931" cy="1824817"/>
          </a:xfrm>
          <a:prstGeom prst="rect">
            <a:avLst/>
          </a:prstGeom>
        </p:spPr>
      </p:pic>
      <p:pic>
        <p:nvPicPr>
          <p:cNvPr id="50" name="Анана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7264" y="2437431"/>
            <a:ext cx="1964023" cy="1964023"/>
          </a:xfrm>
          <a:prstGeom prst="rect">
            <a:avLst/>
          </a:prstGeom>
        </p:spPr>
      </p:pic>
      <p:pic>
        <p:nvPicPr>
          <p:cNvPr id="51" name="Аквариум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15" y="4852678"/>
            <a:ext cx="1565867" cy="15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0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0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Хорда 4"/>
          <p:cNvSpPr/>
          <p:nvPr/>
        </p:nvSpPr>
        <p:spPr>
          <a:xfrm rot="17942713">
            <a:off x="9828866" y="-227842"/>
            <a:ext cx="1231196" cy="1231196"/>
          </a:xfrm>
          <a:prstGeom prst="chord">
            <a:avLst>
              <a:gd name="adj1" fmla="val 1228932"/>
              <a:gd name="adj2" fmla="val 16810735"/>
            </a:avLst>
          </a:prstGeom>
          <a:solidFill>
            <a:srgbClr val="6AA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130333" y="1225027"/>
            <a:ext cx="474093" cy="461220"/>
          </a:xfrm>
          <a:prstGeom prst="ellipse">
            <a:avLst/>
          </a:prstGeom>
          <a:solidFill>
            <a:srgbClr val="F0A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930549" y="363925"/>
            <a:ext cx="890059" cy="890059"/>
          </a:xfrm>
          <a:prstGeom prst="ellipse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3 круг с цифрой"/>
          <p:cNvSpPr/>
          <p:nvPr/>
        </p:nvSpPr>
        <p:spPr>
          <a:xfrm>
            <a:off x="8451787" y="1455995"/>
            <a:ext cx="1328436" cy="1328436"/>
          </a:xfrm>
          <a:prstGeom prst="ellipse">
            <a:avLst/>
          </a:prstGeom>
          <a:solidFill>
            <a:srgbClr val="3B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Цифра  в круге"/>
          <p:cNvSpPr txBox="1"/>
          <p:nvPr/>
        </p:nvSpPr>
        <p:spPr>
          <a:xfrm>
            <a:off x="8672660" y="1357460"/>
            <a:ext cx="934753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  <a:latin typeface="Zubilo BlackCTT" panose="02000500000000000000" pitchFamily="2" charset="0"/>
              </a:rPr>
              <a:t>6</a:t>
            </a:r>
            <a:endParaRPr lang="ru-RU" sz="8000" dirty="0">
              <a:solidFill>
                <a:schemeClr val="bg1"/>
              </a:solidFill>
              <a:latin typeface="Zubilo BlackCTT" panose="02000500000000000000" pitchFamily="2" charset="0"/>
            </a:endParaRPr>
          </a:p>
        </p:txBody>
      </p:sp>
      <p:pic>
        <p:nvPicPr>
          <p:cNvPr id="10" name="слайд Сов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855" y="3202983"/>
            <a:ext cx="4615017" cy="39837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46741" y="188913"/>
            <a:ext cx="2077372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34962" y="2403594"/>
            <a:ext cx="2089151" cy="2050809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34963" y="4618279"/>
            <a:ext cx="2062587" cy="2050809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650203" y="188914"/>
            <a:ext cx="2077372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996875" y="200489"/>
            <a:ext cx="2035750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654300" y="4618279"/>
            <a:ext cx="2077372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016500" y="4618279"/>
            <a:ext cx="2016125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004591" y="2403592"/>
            <a:ext cx="2035750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ЦЕНТР Буква А слайд"/>
          <p:cNvSpPr txBox="1"/>
          <p:nvPr/>
        </p:nvSpPr>
        <p:spPr>
          <a:xfrm>
            <a:off x="2413083" y="1357460"/>
            <a:ext cx="2563517" cy="325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dirty="0" smtClean="0">
                <a:solidFill>
                  <a:srgbClr val="3B6EC7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в</a:t>
            </a:r>
            <a:endParaRPr lang="ru-RU" sz="19900" dirty="0">
              <a:solidFill>
                <a:srgbClr val="3B6EC7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2" name="ЗНАК ? слайд"/>
          <p:cNvSpPr txBox="1"/>
          <p:nvPr/>
        </p:nvSpPr>
        <p:spPr>
          <a:xfrm flipH="1">
            <a:off x="3098951" y="1559169"/>
            <a:ext cx="17291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dirty="0" smtClean="0">
                <a:solidFill>
                  <a:srgbClr val="6AA142"/>
                </a:solidFill>
                <a:latin typeface="Bahnschrift SemiBold" panose="020B0502040204020203" pitchFamily="34" charset="0"/>
              </a:rPr>
              <a:t>?</a:t>
            </a:r>
            <a:endParaRPr lang="ru-RU" sz="20000" dirty="0">
              <a:solidFill>
                <a:srgbClr val="6AA142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4" name="Яблоко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8" y="387756"/>
            <a:ext cx="1166505" cy="1732457"/>
          </a:xfrm>
          <a:prstGeom prst="rect">
            <a:avLst/>
          </a:prstGeom>
        </p:spPr>
      </p:pic>
      <p:pic>
        <p:nvPicPr>
          <p:cNvPr id="45" name="Апельси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818" y="373111"/>
            <a:ext cx="1586138" cy="1765218"/>
          </a:xfrm>
          <a:prstGeom prst="rect">
            <a:avLst/>
          </a:prstGeom>
        </p:spPr>
      </p:pic>
      <p:pic>
        <p:nvPicPr>
          <p:cNvPr id="46" name="Дятел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92" y="529087"/>
            <a:ext cx="1817652" cy="1656745"/>
          </a:xfrm>
          <a:prstGeom prst="rect">
            <a:avLst/>
          </a:prstGeom>
        </p:spPr>
      </p:pic>
      <p:pic>
        <p:nvPicPr>
          <p:cNvPr id="47" name="Арбуз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8508" flipH="1">
            <a:off x="523438" y="4918934"/>
            <a:ext cx="1877750" cy="1561946"/>
          </a:xfrm>
          <a:prstGeom prst="rect">
            <a:avLst/>
          </a:prstGeom>
        </p:spPr>
      </p:pic>
      <p:pic>
        <p:nvPicPr>
          <p:cNvPr id="48" name="Банан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30" y="4812414"/>
            <a:ext cx="1383534" cy="1681305"/>
          </a:xfrm>
          <a:prstGeom prst="rect">
            <a:avLst/>
          </a:prstGeom>
        </p:spPr>
      </p:pic>
      <p:pic>
        <p:nvPicPr>
          <p:cNvPr id="49" name="Юл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774" y="4900246"/>
            <a:ext cx="1542503" cy="1464990"/>
          </a:xfrm>
          <a:prstGeom prst="rect">
            <a:avLst/>
          </a:prstGeom>
        </p:spPr>
      </p:pic>
      <p:pic>
        <p:nvPicPr>
          <p:cNvPr id="50" name="Анана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518" y="2557926"/>
            <a:ext cx="1823490" cy="1790335"/>
          </a:xfrm>
          <a:prstGeom prst="rect">
            <a:avLst/>
          </a:prstGeom>
        </p:spPr>
      </p:pic>
      <p:pic>
        <p:nvPicPr>
          <p:cNvPr id="51" name="Аквариум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3331" y="2895600"/>
            <a:ext cx="1885278" cy="109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4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9" grpId="0"/>
      <p:bldP spid="40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Хорда 4"/>
          <p:cNvSpPr/>
          <p:nvPr/>
        </p:nvSpPr>
        <p:spPr>
          <a:xfrm rot="17942713">
            <a:off x="9828866" y="-227842"/>
            <a:ext cx="1231196" cy="1231196"/>
          </a:xfrm>
          <a:prstGeom prst="chord">
            <a:avLst>
              <a:gd name="adj1" fmla="val 1228932"/>
              <a:gd name="adj2" fmla="val 16810735"/>
            </a:avLst>
          </a:prstGeom>
          <a:solidFill>
            <a:srgbClr val="6AA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130333" y="1225027"/>
            <a:ext cx="474093" cy="461220"/>
          </a:xfrm>
          <a:prstGeom prst="ellipse">
            <a:avLst/>
          </a:prstGeom>
          <a:solidFill>
            <a:srgbClr val="F0A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930549" y="363925"/>
            <a:ext cx="890059" cy="890059"/>
          </a:xfrm>
          <a:prstGeom prst="ellipse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3 круг с цифрой"/>
          <p:cNvSpPr/>
          <p:nvPr/>
        </p:nvSpPr>
        <p:spPr>
          <a:xfrm>
            <a:off x="8451787" y="1455995"/>
            <a:ext cx="1328436" cy="1328436"/>
          </a:xfrm>
          <a:prstGeom prst="ellipse">
            <a:avLst/>
          </a:prstGeom>
          <a:solidFill>
            <a:srgbClr val="3B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Цифра  в круге"/>
          <p:cNvSpPr txBox="1"/>
          <p:nvPr/>
        </p:nvSpPr>
        <p:spPr>
          <a:xfrm>
            <a:off x="8672660" y="1357460"/>
            <a:ext cx="934753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  <a:latin typeface="Zubilo BlackCTT" panose="02000500000000000000" pitchFamily="2" charset="0"/>
              </a:rPr>
              <a:t>3</a:t>
            </a:r>
            <a:endParaRPr lang="ru-RU" sz="8000" dirty="0">
              <a:solidFill>
                <a:schemeClr val="bg1"/>
              </a:solidFill>
              <a:latin typeface="Zubilo BlackCTT" panose="02000500000000000000" pitchFamily="2" charset="0"/>
            </a:endParaRPr>
          </a:p>
        </p:txBody>
      </p:sp>
      <p:pic>
        <p:nvPicPr>
          <p:cNvPr id="10" name="слайд Сов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855" y="3202983"/>
            <a:ext cx="4615017" cy="39837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46741" y="188913"/>
            <a:ext cx="2077372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34962" y="2403594"/>
            <a:ext cx="2089151" cy="2050809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34963" y="4618279"/>
            <a:ext cx="2062587" cy="2050809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650203" y="188914"/>
            <a:ext cx="2077372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996875" y="200489"/>
            <a:ext cx="2035750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654300" y="4618279"/>
            <a:ext cx="2077372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016500" y="4618279"/>
            <a:ext cx="2016125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004591" y="2403592"/>
            <a:ext cx="2035750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ЦЕНТР Буква А слайд"/>
          <p:cNvSpPr txBox="1"/>
          <p:nvPr/>
        </p:nvSpPr>
        <p:spPr>
          <a:xfrm>
            <a:off x="2440247" y="1851641"/>
            <a:ext cx="253635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00" dirty="0" smtClean="0">
                <a:solidFill>
                  <a:srgbClr val="FF000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И</a:t>
            </a:r>
            <a:endParaRPr lang="ru-RU" sz="16600" dirty="0">
              <a:solidFill>
                <a:srgbClr val="FF0000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2" name="ЗНАК ? слайд"/>
          <p:cNvSpPr txBox="1"/>
          <p:nvPr/>
        </p:nvSpPr>
        <p:spPr>
          <a:xfrm flipH="1">
            <a:off x="3098951" y="1686247"/>
            <a:ext cx="1729126" cy="3208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dirty="0" smtClean="0">
                <a:solidFill>
                  <a:srgbClr val="6AA142"/>
                </a:solidFill>
                <a:latin typeface="Bahnschrift SemiBold" panose="020B0502040204020203" pitchFamily="34" charset="0"/>
              </a:rPr>
              <a:t>?</a:t>
            </a:r>
            <a:endParaRPr lang="ru-RU" sz="20000" dirty="0">
              <a:solidFill>
                <a:srgbClr val="6AA142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4" name="Яблоко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6" y="479275"/>
            <a:ext cx="1638597" cy="1603583"/>
          </a:xfrm>
          <a:prstGeom prst="rect">
            <a:avLst/>
          </a:prstGeom>
        </p:spPr>
      </p:pic>
      <p:pic>
        <p:nvPicPr>
          <p:cNvPr id="45" name="Апельси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27" y="412973"/>
            <a:ext cx="1747928" cy="1651643"/>
          </a:xfrm>
          <a:prstGeom prst="rect">
            <a:avLst/>
          </a:prstGeom>
        </p:spPr>
      </p:pic>
      <p:pic>
        <p:nvPicPr>
          <p:cNvPr id="46" name="Дятел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116" y="2594668"/>
            <a:ext cx="1638597" cy="1668663"/>
          </a:xfrm>
          <a:prstGeom prst="rect">
            <a:avLst/>
          </a:prstGeom>
        </p:spPr>
      </p:pic>
      <p:pic>
        <p:nvPicPr>
          <p:cNvPr id="47" name="Арбуз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63" y="4669709"/>
            <a:ext cx="1502423" cy="1907203"/>
          </a:xfrm>
          <a:prstGeom prst="rect">
            <a:avLst/>
          </a:prstGeom>
        </p:spPr>
      </p:pic>
      <p:pic>
        <p:nvPicPr>
          <p:cNvPr id="48" name="Банан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312" y="4669709"/>
            <a:ext cx="1804524" cy="1999379"/>
          </a:xfrm>
          <a:prstGeom prst="rect">
            <a:avLst/>
          </a:prstGeom>
        </p:spPr>
      </p:pic>
      <p:pic>
        <p:nvPicPr>
          <p:cNvPr id="49" name="Юл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10" y="2594668"/>
            <a:ext cx="1802972" cy="1753348"/>
          </a:xfrm>
          <a:prstGeom prst="rect">
            <a:avLst/>
          </a:prstGeom>
        </p:spPr>
      </p:pic>
      <p:pic>
        <p:nvPicPr>
          <p:cNvPr id="50" name="Анана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09" y="4760553"/>
            <a:ext cx="1690381" cy="1817690"/>
          </a:xfrm>
          <a:prstGeom prst="rect">
            <a:avLst/>
          </a:prstGeom>
        </p:spPr>
      </p:pic>
      <p:pic>
        <p:nvPicPr>
          <p:cNvPr id="51" name="Аквариум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552" y="597385"/>
            <a:ext cx="1827504" cy="152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9" grpId="0"/>
      <p:bldP spid="40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Хорда 4"/>
          <p:cNvSpPr/>
          <p:nvPr/>
        </p:nvSpPr>
        <p:spPr>
          <a:xfrm rot="17942713">
            <a:off x="9828866" y="-227842"/>
            <a:ext cx="1231196" cy="1231196"/>
          </a:xfrm>
          <a:prstGeom prst="chord">
            <a:avLst>
              <a:gd name="adj1" fmla="val 1228932"/>
              <a:gd name="adj2" fmla="val 16810735"/>
            </a:avLst>
          </a:prstGeom>
          <a:solidFill>
            <a:srgbClr val="6AA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130333" y="1225027"/>
            <a:ext cx="474093" cy="461220"/>
          </a:xfrm>
          <a:prstGeom prst="ellipse">
            <a:avLst/>
          </a:prstGeom>
          <a:solidFill>
            <a:srgbClr val="F0A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930549" y="363925"/>
            <a:ext cx="890059" cy="890059"/>
          </a:xfrm>
          <a:prstGeom prst="ellipse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3 круг с цифрой"/>
          <p:cNvSpPr/>
          <p:nvPr/>
        </p:nvSpPr>
        <p:spPr>
          <a:xfrm>
            <a:off x="8451787" y="1455995"/>
            <a:ext cx="1328436" cy="1328436"/>
          </a:xfrm>
          <a:prstGeom prst="ellipse">
            <a:avLst/>
          </a:prstGeom>
          <a:solidFill>
            <a:srgbClr val="3B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Цифра  в круге"/>
          <p:cNvSpPr txBox="1"/>
          <p:nvPr/>
        </p:nvSpPr>
        <p:spPr>
          <a:xfrm>
            <a:off x="8672660" y="1357460"/>
            <a:ext cx="934753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  <a:latin typeface="Zubilo BlackCTT" panose="02000500000000000000" pitchFamily="2" charset="0"/>
              </a:rPr>
              <a:t>7</a:t>
            </a:r>
            <a:endParaRPr lang="ru-RU" sz="8000" dirty="0">
              <a:solidFill>
                <a:schemeClr val="bg1"/>
              </a:solidFill>
              <a:latin typeface="Zubilo BlackCTT" panose="02000500000000000000" pitchFamily="2" charset="0"/>
            </a:endParaRPr>
          </a:p>
        </p:txBody>
      </p:sp>
      <p:pic>
        <p:nvPicPr>
          <p:cNvPr id="10" name="слайд Сов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855" y="3202983"/>
            <a:ext cx="4615017" cy="39837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46741" y="188913"/>
            <a:ext cx="2077372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34962" y="2403594"/>
            <a:ext cx="2089151" cy="2050809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34963" y="4618279"/>
            <a:ext cx="2062587" cy="2050809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650203" y="188914"/>
            <a:ext cx="2077372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996875" y="200489"/>
            <a:ext cx="2035750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654300" y="4618279"/>
            <a:ext cx="2077372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016500" y="4618279"/>
            <a:ext cx="2016125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004591" y="2403592"/>
            <a:ext cx="2035750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ЦЕНТР Буква А слайд"/>
          <p:cNvSpPr txBox="1"/>
          <p:nvPr/>
        </p:nvSpPr>
        <p:spPr>
          <a:xfrm>
            <a:off x="2440247" y="1851641"/>
            <a:ext cx="253635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00" dirty="0" smtClean="0">
                <a:solidFill>
                  <a:srgbClr val="3B6EC7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К</a:t>
            </a:r>
            <a:endParaRPr lang="ru-RU" sz="16600" dirty="0">
              <a:solidFill>
                <a:srgbClr val="3B6EC7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2" name="ЗНАК ? слайд"/>
          <p:cNvSpPr txBox="1"/>
          <p:nvPr/>
        </p:nvSpPr>
        <p:spPr>
          <a:xfrm flipH="1">
            <a:off x="3098951" y="1851641"/>
            <a:ext cx="30883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dirty="0" smtClean="0">
                <a:solidFill>
                  <a:srgbClr val="6AA142"/>
                </a:solidFill>
                <a:latin typeface="Bahnschrift SemiBold" panose="020B0502040204020203" pitchFamily="34" charset="0"/>
              </a:rPr>
              <a:t>?</a:t>
            </a:r>
            <a:endParaRPr lang="ru-RU" sz="20000" dirty="0">
              <a:solidFill>
                <a:srgbClr val="6AA142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4" name="Яблоко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7" y="387756"/>
            <a:ext cx="1635004" cy="1800765"/>
          </a:xfrm>
          <a:prstGeom prst="rect">
            <a:avLst/>
          </a:prstGeom>
        </p:spPr>
      </p:pic>
      <p:pic>
        <p:nvPicPr>
          <p:cNvPr id="45" name="Апельси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576" y="458228"/>
            <a:ext cx="1675719" cy="1591511"/>
          </a:xfrm>
          <a:prstGeom prst="rect">
            <a:avLst/>
          </a:prstGeom>
        </p:spPr>
      </p:pic>
      <p:pic>
        <p:nvPicPr>
          <p:cNvPr id="46" name="Дятел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72" y="2537983"/>
            <a:ext cx="1651478" cy="1743961"/>
          </a:xfrm>
          <a:prstGeom prst="rect">
            <a:avLst/>
          </a:prstGeom>
        </p:spPr>
      </p:pic>
      <p:pic>
        <p:nvPicPr>
          <p:cNvPr id="47" name="Арбуз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16" y="4753673"/>
            <a:ext cx="1626295" cy="1915415"/>
          </a:xfrm>
          <a:prstGeom prst="rect">
            <a:avLst/>
          </a:prstGeom>
        </p:spPr>
      </p:pic>
      <p:pic>
        <p:nvPicPr>
          <p:cNvPr id="48" name="Банан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6200">
            <a:off x="3039527" y="4787534"/>
            <a:ext cx="1178483" cy="1824748"/>
          </a:xfrm>
          <a:prstGeom prst="rect">
            <a:avLst/>
          </a:prstGeom>
        </p:spPr>
      </p:pic>
      <p:pic>
        <p:nvPicPr>
          <p:cNvPr id="49" name="Юл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0605" y="5100748"/>
            <a:ext cx="1762953" cy="1241119"/>
          </a:xfrm>
          <a:prstGeom prst="rect">
            <a:avLst/>
          </a:prstGeom>
        </p:spPr>
      </p:pic>
      <p:pic>
        <p:nvPicPr>
          <p:cNvPr id="50" name="Анана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897" y="2582323"/>
            <a:ext cx="1648526" cy="1717214"/>
          </a:xfrm>
          <a:prstGeom prst="rect">
            <a:avLst/>
          </a:prstGeom>
        </p:spPr>
      </p:pic>
      <p:pic>
        <p:nvPicPr>
          <p:cNvPr id="51" name="Аквариум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10" y="531514"/>
            <a:ext cx="1565867" cy="15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4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9" grpId="0"/>
      <p:bldP spid="40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Хорда 4"/>
          <p:cNvSpPr/>
          <p:nvPr/>
        </p:nvSpPr>
        <p:spPr>
          <a:xfrm rot="17942713">
            <a:off x="9828866" y="-227842"/>
            <a:ext cx="1231196" cy="1231196"/>
          </a:xfrm>
          <a:prstGeom prst="chord">
            <a:avLst>
              <a:gd name="adj1" fmla="val 1228932"/>
              <a:gd name="adj2" fmla="val 16810735"/>
            </a:avLst>
          </a:prstGeom>
          <a:solidFill>
            <a:srgbClr val="6AA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130333" y="1225027"/>
            <a:ext cx="474093" cy="461220"/>
          </a:xfrm>
          <a:prstGeom prst="ellipse">
            <a:avLst/>
          </a:prstGeom>
          <a:solidFill>
            <a:srgbClr val="F0A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930549" y="363925"/>
            <a:ext cx="890059" cy="890059"/>
          </a:xfrm>
          <a:prstGeom prst="ellipse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3 круг с цифрой"/>
          <p:cNvSpPr/>
          <p:nvPr/>
        </p:nvSpPr>
        <p:spPr>
          <a:xfrm>
            <a:off x="8451787" y="1455995"/>
            <a:ext cx="1328436" cy="1328436"/>
          </a:xfrm>
          <a:prstGeom prst="ellipse">
            <a:avLst/>
          </a:prstGeom>
          <a:solidFill>
            <a:srgbClr val="3B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Цифра  в круге"/>
          <p:cNvSpPr txBox="1"/>
          <p:nvPr/>
        </p:nvSpPr>
        <p:spPr>
          <a:xfrm>
            <a:off x="8672660" y="1357460"/>
            <a:ext cx="934753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  <a:latin typeface="Zubilo BlackCTT" panose="02000500000000000000" pitchFamily="2" charset="0"/>
              </a:rPr>
              <a:t>4</a:t>
            </a:r>
            <a:endParaRPr lang="ru-RU" sz="8000" dirty="0">
              <a:solidFill>
                <a:schemeClr val="bg1"/>
              </a:solidFill>
              <a:latin typeface="Zubilo BlackCTT" panose="02000500000000000000" pitchFamily="2" charset="0"/>
            </a:endParaRPr>
          </a:p>
        </p:txBody>
      </p:sp>
      <p:pic>
        <p:nvPicPr>
          <p:cNvPr id="10" name="слайд Сов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855" y="3202983"/>
            <a:ext cx="4615017" cy="39837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46741" y="188913"/>
            <a:ext cx="2077372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34962" y="2403594"/>
            <a:ext cx="2089151" cy="2050809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34963" y="4618279"/>
            <a:ext cx="2062587" cy="2050809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650203" y="188914"/>
            <a:ext cx="2077372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996875" y="200489"/>
            <a:ext cx="2035750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654300" y="4618279"/>
            <a:ext cx="2077372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016500" y="4618279"/>
            <a:ext cx="2016125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004591" y="2403592"/>
            <a:ext cx="2035750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ЦЕНТР Буква А слайд"/>
          <p:cNvSpPr txBox="1"/>
          <p:nvPr/>
        </p:nvSpPr>
        <p:spPr>
          <a:xfrm>
            <a:off x="2440247" y="1851641"/>
            <a:ext cx="253635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00" dirty="0" smtClean="0">
                <a:solidFill>
                  <a:srgbClr val="3B6EC7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Х</a:t>
            </a:r>
            <a:endParaRPr lang="ru-RU" sz="16600" dirty="0">
              <a:solidFill>
                <a:srgbClr val="3B6EC7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2" name="ЗНАК ? слайд"/>
          <p:cNvSpPr txBox="1"/>
          <p:nvPr/>
        </p:nvSpPr>
        <p:spPr>
          <a:xfrm flipH="1">
            <a:off x="3098950" y="1570893"/>
            <a:ext cx="17291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dirty="0" smtClean="0">
                <a:solidFill>
                  <a:srgbClr val="6AA142"/>
                </a:solidFill>
                <a:latin typeface="Bahnschrift SemiBold" panose="020B0502040204020203" pitchFamily="34" charset="0"/>
              </a:rPr>
              <a:t>?</a:t>
            </a:r>
            <a:endParaRPr lang="ru-RU" sz="20000" dirty="0">
              <a:solidFill>
                <a:srgbClr val="6AA142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4" name="Яблоко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542" y="2583156"/>
            <a:ext cx="1583250" cy="1653616"/>
          </a:xfrm>
          <a:prstGeom prst="rect">
            <a:avLst/>
          </a:prstGeom>
        </p:spPr>
      </p:pic>
      <p:pic>
        <p:nvPicPr>
          <p:cNvPr id="45" name="Апельси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1" y="245710"/>
            <a:ext cx="1519155" cy="1867814"/>
          </a:xfrm>
          <a:prstGeom prst="rect">
            <a:avLst/>
          </a:prstGeom>
        </p:spPr>
      </p:pic>
      <p:pic>
        <p:nvPicPr>
          <p:cNvPr id="46" name="Дятел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174" y="549571"/>
            <a:ext cx="1664573" cy="1534866"/>
          </a:xfrm>
          <a:prstGeom prst="rect">
            <a:avLst/>
          </a:prstGeom>
        </p:spPr>
      </p:pic>
      <p:pic>
        <p:nvPicPr>
          <p:cNvPr id="47" name="Арбуз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24" y="4818803"/>
            <a:ext cx="1387916" cy="1683702"/>
          </a:xfrm>
          <a:prstGeom prst="rect">
            <a:avLst/>
          </a:prstGeom>
        </p:spPr>
      </p:pic>
      <p:pic>
        <p:nvPicPr>
          <p:cNvPr id="48" name="Банан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74" y="4792767"/>
            <a:ext cx="1760155" cy="1806272"/>
          </a:xfrm>
          <a:prstGeom prst="rect">
            <a:avLst/>
          </a:prstGeom>
        </p:spPr>
      </p:pic>
      <p:pic>
        <p:nvPicPr>
          <p:cNvPr id="49" name="Юл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577" y="4618279"/>
            <a:ext cx="1626646" cy="1824817"/>
          </a:xfrm>
          <a:prstGeom prst="rect">
            <a:avLst/>
          </a:prstGeom>
        </p:spPr>
      </p:pic>
      <p:pic>
        <p:nvPicPr>
          <p:cNvPr id="50" name="Анана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50" y="2471668"/>
            <a:ext cx="1255011" cy="1876593"/>
          </a:xfrm>
          <a:prstGeom prst="rect">
            <a:avLst/>
          </a:prstGeom>
        </p:spPr>
      </p:pic>
      <p:pic>
        <p:nvPicPr>
          <p:cNvPr id="51" name="Аквариум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410" y="709467"/>
            <a:ext cx="1565867" cy="122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4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9" grpId="0"/>
      <p:bldP spid="40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ЦЕНТР"/>
          <p:cNvSpPr/>
          <p:nvPr/>
        </p:nvSpPr>
        <p:spPr>
          <a:xfrm>
            <a:off x="3025473" y="2671759"/>
            <a:ext cx="1473054" cy="1473054"/>
          </a:xfrm>
          <a:prstGeom prst="ellipse">
            <a:avLst/>
          </a:prstGeom>
          <a:solidFill>
            <a:srgbClr val="EBA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Zubilo BlackCTT" panose="02000500000000000000" pitchFamily="2" charset="0"/>
            </a:endParaRPr>
          </a:p>
        </p:txBody>
      </p:sp>
      <p:sp>
        <p:nvSpPr>
          <p:cNvPr id="5" name="Хорда 4"/>
          <p:cNvSpPr/>
          <p:nvPr/>
        </p:nvSpPr>
        <p:spPr>
          <a:xfrm rot="17942713">
            <a:off x="9828866" y="-227842"/>
            <a:ext cx="1231196" cy="1231196"/>
          </a:xfrm>
          <a:prstGeom prst="chord">
            <a:avLst>
              <a:gd name="adj1" fmla="val 1228932"/>
              <a:gd name="adj2" fmla="val 16810735"/>
            </a:avLst>
          </a:prstGeom>
          <a:solidFill>
            <a:srgbClr val="6AA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130333" y="1225027"/>
            <a:ext cx="474093" cy="461220"/>
          </a:xfrm>
          <a:prstGeom prst="ellipse">
            <a:avLst/>
          </a:prstGeom>
          <a:solidFill>
            <a:srgbClr val="F0A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930549" y="363925"/>
            <a:ext cx="890059" cy="890059"/>
          </a:xfrm>
          <a:prstGeom prst="ellipse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3 круг с цифрой"/>
          <p:cNvSpPr/>
          <p:nvPr/>
        </p:nvSpPr>
        <p:spPr>
          <a:xfrm>
            <a:off x="8451787" y="1455995"/>
            <a:ext cx="1328436" cy="1328436"/>
          </a:xfrm>
          <a:prstGeom prst="ellipse">
            <a:avLst/>
          </a:prstGeom>
          <a:solidFill>
            <a:srgbClr val="3B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Цифра  в круге"/>
          <p:cNvSpPr txBox="1"/>
          <p:nvPr/>
        </p:nvSpPr>
        <p:spPr>
          <a:xfrm>
            <a:off x="8672660" y="1357460"/>
            <a:ext cx="934753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  <a:latin typeface="Zubilo BlackCTT" panose="02000500000000000000" pitchFamily="2" charset="0"/>
              </a:rPr>
              <a:t>5</a:t>
            </a:r>
            <a:endParaRPr lang="ru-RU" sz="8000" dirty="0">
              <a:solidFill>
                <a:schemeClr val="bg1"/>
              </a:solidFill>
              <a:latin typeface="Zubilo BlackCTT" panose="02000500000000000000" pitchFamily="2" charset="0"/>
            </a:endParaRPr>
          </a:p>
        </p:txBody>
      </p:sp>
      <p:pic>
        <p:nvPicPr>
          <p:cNvPr id="10" name="слайд Сов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855" y="3202983"/>
            <a:ext cx="4615017" cy="39837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46741" y="188913"/>
            <a:ext cx="2077372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34962" y="2403594"/>
            <a:ext cx="2089151" cy="2050809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34963" y="4618279"/>
            <a:ext cx="2062587" cy="2050809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650203" y="188914"/>
            <a:ext cx="2077372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996875" y="200489"/>
            <a:ext cx="2035750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654300" y="4618279"/>
            <a:ext cx="2077372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016500" y="4618279"/>
            <a:ext cx="2016125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004591" y="2403592"/>
            <a:ext cx="2035750" cy="205080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НАК ? слайд"/>
          <p:cNvSpPr txBox="1"/>
          <p:nvPr/>
        </p:nvSpPr>
        <p:spPr>
          <a:xfrm>
            <a:off x="3098951" y="1781908"/>
            <a:ext cx="22797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dirty="0" smtClean="0">
                <a:solidFill>
                  <a:srgbClr val="6AA142"/>
                </a:solidFill>
                <a:latin typeface="Bahnschrift SemiBold" panose="020B0502040204020203" pitchFamily="34" charset="0"/>
              </a:rPr>
              <a:t>?</a:t>
            </a:r>
            <a:endParaRPr lang="ru-RU" sz="20000" dirty="0">
              <a:solidFill>
                <a:srgbClr val="6AA142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4" name="Яблоко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486" y="538444"/>
            <a:ext cx="1583250" cy="1567727"/>
          </a:xfrm>
          <a:prstGeom prst="rect">
            <a:avLst/>
          </a:prstGeom>
        </p:spPr>
      </p:pic>
      <p:pic>
        <p:nvPicPr>
          <p:cNvPr id="45" name="Апельси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46" y="4606695"/>
            <a:ext cx="1519155" cy="1867814"/>
          </a:xfrm>
          <a:prstGeom prst="rect">
            <a:avLst/>
          </a:prstGeom>
        </p:spPr>
      </p:pic>
      <p:pic>
        <p:nvPicPr>
          <p:cNvPr id="46" name="Дятел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8" y="2578886"/>
            <a:ext cx="1700227" cy="1700227"/>
          </a:xfrm>
          <a:prstGeom prst="rect">
            <a:avLst/>
          </a:prstGeom>
        </p:spPr>
      </p:pic>
      <p:pic>
        <p:nvPicPr>
          <p:cNvPr id="47" name="Арбуз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06" y="4818803"/>
            <a:ext cx="1571952" cy="1683702"/>
          </a:xfrm>
          <a:prstGeom prst="rect">
            <a:avLst/>
          </a:prstGeom>
        </p:spPr>
      </p:pic>
      <p:pic>
        <p:nvPicPr>
          <p:cNvPr id="48" name="Банан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5" r="14426"/>
          <a:stretch/>
        </p:blipFill>
        <p:spPr>
          <a:xfrm>
            <a:off x="715107" y="363925"/>
            <a:ext cx="1381319" cy="1820543"/>
          </a:xfrm>
          <a:prstGeom prst="rect">
            <a:avLst/>
          </a:prstGeom>
        </p:spPr>
      </p:pic>
      <p:pic>
        <p:nvPicPr>
          <p:cNvPr id="49" name="Юл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142" y="4818803"/>
            <a:ext cx="1524102" cy="1578813"/>
          </a:xfrm>
          <a:prstGeom prst="rect">
            <a:avLst/>
          </a:prstGeom>
        </p:spPr>
      </p:pic>
      <p:pic>
        <p:nvPicPr>
          <p:cNvPr id="50" name="Ананас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441" r="96503">
                        <a14:backgroundMark x1="49650" y1="42699" x2="49650" y2="42699"/>
                        <a14:backgroundMark x1="52448" y1="61062" x2="52448" y2="61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99" r="9624"/>
          <a:stretch/>
        </p:blipFill>
        <p:spPr>
          <a:xfrm>
            <a:off x="5166933" y="2680899"/>
            <a:ext cx="1750373" cy="1543998"/>
          </a:xfrm>
          <a:prstGeom prst="rect">
            <a:avLst/>
          </a:prstGeom>
        </p:spPr>
      </p:pic>
      <p:pic>
        <p:nvPicPr>
          <p:cNvPr id="51" name="Аквариум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272" y="688026"/>
            <a:ext cx="1818505" cy="128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5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7" grpId="0" animBg="1"/>
      <p:bldP spid="9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854535" y="1360007"/>
            <a:ext cx="695973" cy="677075"/>
          </a:xfrm>
          <a:prstGeom prst="ellipse">
            <a:avLst/>
          </a:prstGeom>
          <a:solidFill>
            <a:srgbClr val="F0A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802983" y="-1417620"/>
            <a:ext cx="1358076" cy="1358076"/>
          </a:xfrm>
          <a:prstGeom prst="ellipse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Zubilo BlackCTT" panose="02000500000000000000" pitchFamily="2" charset="0"/>
            </a:endParaRPr>
          </a:p>
        </p:txBody>
      </p:sp>
      <p:sp>
        <p:nvSpPr>
          <p:cNvPr id="6" name="Хорда 5"/>
          <p:cNvSpPr/>
          <p:nvPr/>
        </p:nvSpPr>
        <p:spPr>
          <a:xfrm rot="17942713">
            <a:off x="10573609" y="-2272829"/>
            <a:ext cx="1595230" cy="1595230"/>
          </a:xfrm>
          <a:prstGeom prst="chord">
            <a:avLst>
              <a:gd name="adj1" fmla="val 1228932"/>
              <a:gd name="adj2" fmla="val 16810735"/>
            </a:avLst>
          </a:prstGeom>
          <a:solidFill>
            <a:srgbClr val="6AA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-1880913" y="2332419"/>
            <a:ext cx="1096581" cy="1096581"/>
          </a:xfrm>
          <a:prstGeom prst="ellipse">
            <a:avLst/>
          </a:prstGeom>
          <a:solidFill>
            <a:srgbClr val="FF8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-1824082" y="4745316"/>
            <a:ext cx="1336302" cy="1290615"/>
          </a:xfrm>
          <a:prstGeom prst="ellipse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-1265745" y="3625896"/>
            <a:ext cx="721286" cy="721286"/>
          </a:xfrm>
          <a:prstGeom prst="ellipse">
            <a:avLst/>
          </a:prstGeom>
          <a:solidFill>
            <a:srgbClr val="6AA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406235" y="7082503"/>
            <a:ext cx="1028731" cy="1028731"/>
          </a:xfrm>
          <a:prstGeom prst="ellipse">
            <a:avLst/>
          </a:prstGeom>
          <a:solidFill>
            <a:srgbClr val="3B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527858" y="7076759"/>
            <a:ext cx="712438" cy="664809"/>
          </a:xfrm>
          <a:prstGeom prst="ellipse">
            <a:avLst/>
          </a:prstGeom>
          <a:solidFill>
            <a:srgbClr val="3B6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исунок текст последн сл"/>
          <p:cNvSpPr txBox="1"/>
          <p:nvPr/>
        </p:nvSpPr>
        <p:spPr>
          <a:xfrm>
            <a:off x="393539" y="175034"/>
            <a:ext cx="875296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spc="300" dirty="0" smtClean="0">
                <a:solidFill>
                  <a:srgbClr val="3B6EC7"/>
                </a:solidFill>
                <a:latin typeface="Zubilo BlackCTT" panose="02000500000000000000" pitchFamily="2" charset="0"/>
              </a:rPr>
              <a:t>МО</a:t>
            </a:r>
            <a:r>
              <a:rPr lang="ru-RU" sz="11500" spc="300" dirty="0" smtClean="0">
                <a:solidFill>
                  <a:srgbClr val="FFB900"/>
                </a:solidFill>
                <a:latin typeface="Zubilo BlackCTT" panose="02000500000000000000" pitchFamily="2" charset="0"/>
              </a:rPr>
              <a:t>ЛО</a:t>
            </a:r>
            <a:r>
              <a:rPr lang="ru-RU" sz="11500" spc="300" dirty="0" smtClean="0">
                <a:solidFill>
                  <a:srgbClr val="3B6EC7"/>
                </a:solidFill>
                <a:latin typeface="Zubilo BlackCTT" panose="02000500000000000000" pitchFamily="2" charset="0"/>
              </a:rPr>
              <a:t>ДЕЦ</a:t>
            </a:r>
            <a:endParaRPr lang="ru-RU" sz="8800" spc="300" dirty="0">
              <a:solidFill>
                <a:srgbClr val="3B6EC7"/>
              </a:solidFill>
              <a:latin typeface="Zubilo BlackCTT" panose="02000500000000000000" pitchFamily="2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7495071" y="2506239"/>
            <a:ext cx="3973900" cy="3964309"/>
            <a:chOff x="7495071" y="2506239"/>
            <a:chExt cx="3973900" cy="3964309"/>
          </a:xfrm>
        </p:grpSpPr>
        <p:sp>
          <p:nvSpPr>
            <p:cNvPr id="21" name="Овал 20"/>
            <p:cNvSpPr/>
            <p:nvPr/>
          </p:nvSpPr>
          <p:spPr>
            <a:xfrm>
              <a:off x="7495071" y="2506239"/>
              <a:ext cx="3973900" cy="39643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AA142"/>
              </a:solidFill>
            </a:ln>
            <a:effectLst>
              <a:outerShdw dist="127000" dir="3000000" algn="l" rotWithShape="0">
                <a:srgbClr val="6AA14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808" y="3169275"/>
              <a:ext cx="3513417" cy="3032809"/>
            </a:xfrm>
            <a:prstGeom prst="rect">
              <a:avLst/>
            </a:prstGeom>
          </p:spPr>
        </p:pic>
      </p:grpSp>
      <p:sp>
        <p:nvSpPr>
          <p:cNvPr id="17" name="Овал 16"/>
          <p:cNvSpPr/>
          <p:nvPr/>
        </p:nvSpPr>
        <p:spPr>
          <a:xfrm>
            <a:off x="6480339" y="-5650393"/>
            <a:ext cx="3973900" cy="3964309"/>
          </a:xfrm>
          <a:prstGeom prst="ellipse">
            <a:avLst/>
          </a:prstGeom>
          <a:solidFill>
            <a:srgbClr val="EAEAEA"/>
          </a:solidFill>
          <a:ln w="28575">
            <a:solidFill>
              <a:srgbClr val="6AA142"/>
            </a:solidFill>
          </a:ln>
          <a:effectLst>
            <a:outerShdw dist="127000" dir="3000000" algn="l" rotWithShape="0">
              <a:srgbClr val="6AA14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188993" y="-4958073"/>
            <a:ext cx="3223443" cy="33404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  <a:effectLst>
            <a:outerShdw dist="88900" dir="2700000" algn="tl" rotWithShape="0">
              <a:srgbClr val="3B6EC7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2438781" y="2692529"/>
            <a:ext cx="2571467" cy="2571467"/>
            <a:chOff x="2438781" y="2692529"/>
            <a:chExt cx="2571467" cy="2571467"/>
          </a:xfrm>
        </p:grpSpPr>
        <p:sp>
          <p:nvSpPr>
            <p:cNvPr id="22" name="Овал 21"/>
            <p:cNvSpPr/>
            <p:nvPr/>
          </p:nvSpPr>
          <p:spPr>
            <a:xfrm rot="9900000" flipV="1">
              <a:off x="2438781" y="2692529"/>
              <a:ext cx="2571467" cy="257146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BA384"/>
              </a:solidFill>
            </a:ln>
            <a:effectLst>
              <a:outerShdw dist="76200" dir="3600000" algn="tl" rotWithShape="0">
                <a:srgbClr val="B46C45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4924" y="3205152"/>
              <a:ext cx="2252918" cy="1945251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4763088" y="1955688"/>
            <a:ext cx="3223443" cy="3340417"/>
            <a:chOff x="4763088" y="1955688"/>
            <a:chExt cx="3223443" cy="3340417"/>
          </a:xfrm>
        </p:grpSpPr>
        <p:sp>
          <p:nvSpPr>
            <p:cNvPr id="20" name="Овал 19"/>
            <p:cNvSpPr/>
            <p:nvPr/>
          </p:nvSpPr>
          <p:spPr>
            <a:xfrm>
              <a:off x="4763088" y="1955688"/>
              <a:ext cx="3223443" cy="3340417"/>
            </a:xfrm>
            <a:prstGeom prst="ellipse">
              <a:avLst/>
            </a:prstGeom>
            <a:solidFill>
              <a:schemeClr val="bg1"/>
            </a:solidFill>
            <a:ln w="28575"/>
            <a:effectLst>
              <a:outerShdw dist="88900" dir="2700000" algn="tl" rotWithShape="0">
                <a:srgbClr val="3B6EC7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200" y="2653540"/>
              <a:ext cx="3063281" cy="2496863"/>
            </a:xfrm>
            <a:prstGeom prst="rect">
              <a:avLst/>
            </a:prstGeom>
          </p:spPr>
        </p:pic>
      </p:grpSp>
      <p:sp>
        <p:nvSpPr>
          <p:cNvPr id="15" name="Овал 14"/>
          <p:cNvSpPr/>
          <p:nvPr/>
        </p:nvSpPr>
        <p:spPr>
          <a:xfrm rot="9900000" flipV="1">
            <a:off x="338643" y="-4478086"/>
            <a:ext cx="2571467" cy="25714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EAEAEA"/>
            </a:solidFill>
          </a:ln>
          <a:effectLst>
            <a:outerShdw dist="76200" dir="3600000" algn="tl" rotWithShape="0">
              <a:srgbClr val="B46C4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80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-0.01718 0.3317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165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03724 0.25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127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-0.02663 L -0.21341 0.037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3" y="31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0.1677 0.0013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22422 -0.0812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-40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17604 -0.093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-469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11303 -0.266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1" y="-133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0507 -0.1759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879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0.16732 1.0520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9" y="525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85185E-6 L 0.12591 1.008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5039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8555 1.1960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5979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1" animBg="1"/>
      <p:bldP spid="17" grpId="2" animBg="1"/>
      <p:bldP spid="17" grpId="3" animBg="1"/>
      <p:bldP spid="16" grpId="1" animBg="1"/>
      <p:bldP spid="16" grpId="2" animBg="1"/>
      <p:bldP spid="16" grpId="3" animBg="1"/>
      <p:bldP spid="15" grpId="1" animBg="1"/>
      <p:bldP spid="15" grpId="2" animBg="1"/>
      <p:bldP spid="15" grpId="3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41</Words>
  <Application>Microsoft Office PowerPoint</Application>
  <PresentationFormat>Широкоэкранный</PresentationFormat>
  <Paragraphs>25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Bahnschrift SemiBold</vt:lpstr>
      <vt:lpstr>Calibri</vt:lpstr>
      <vt:lpstr>Calibri Light</vt:lpstr>
      <vt:lpstr>Comix Heavy Cyr</vt:lpstr>
      <vt:lpstr>Times New Roman</vt:lpstr>
      <vt:lpstr>Zubilo BlackCTT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66</cp:revision>
  <dcterms:created xsi:type="dcterms:W3CDTF">2023-02-25T14:42:37Z</dcterms:created>
  <dcterms:modified xsi:type="dcterms:W3CDTF">2023-10-16T15:00:22Z</dcterms:modified>
</cp:coreProperties>
</file>