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80" r:id="rId8"/>
    <p:sldId id="281" r:id="rId9"/>
    <p:sldId id="261" r:id="rId10"/>
    <p:sldId id="282" r:id="rId11"/>
    <p:sldId id="263" r:id="rId12"/>
    <p:sldId id="286" r:id="rId13"/>
    <p:sldId id="264" r:id="rId14"/>
    <p:sldId id="265" r:id="rId15"/>
    <p:sldId id="284" r:id="rId16"/>
    <p:sldId id="283" r:id="rId17"/>
    <p:sldId id="285" r:id="rId18"/>
    <p:sldId id="266" r:id="rId19"/>
    <p:sldId id="267" r:id="rId20"/>
    <p:sldId id="268" r:id="rId21"/>
    <p:sldId id="269" r:id="rId22"/>
    <p:sldId id="270" r:id="rId23"/>
    <p:sldId id="287" r:id="rId24"/>
    <p:sldId id="271" r:id="rId25"/>
    <p:sldId id="275" r:id="rId26"/>
    <p:sldId id="272" r:id="rId27"/>
    <p:sldId id="277" r:id="rId28"/>
    <p:sldId id="276" r:id="rId29"/>
    <p:sldId id="278" r:id="rId30"/>
    <p:sldId id="288" r:id="rId31"/>
    <p:sldId id="289" r:id="rId32"/>
    <p:sldId id="290" r:id="rId33"/>
    <p:sldId id="291" r:id="rId34"/>
    <p:sldId id="273" r:id="rId35"/>
    <p:sldId id="274" r:id="rId36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71" d="100"/>
          <a:sy n="71" d="100"/>
        </p:scale>
        <p:origin x="1218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650" y="1435100"/>
            <a:ext cx="7772400" cy="965199"/>
          </a:xfr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anchor="b"/>
          <a:lstStyle>
            <a:lvl1pPr algn="ctr">
              <a:defRPr sz="6000"/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65200" y="2725738"/>
            <a:ext cx="6858000" cy="474662"/>
          </a:xfrm>
          <a:solidFill>
            <a:schemeClr val="lt1">
              <a:alpha val="74000"/>
            </a:schemeClr>
          </a:solidFill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6D582B-99D1-48EC-BBDD-AB6ABA8D3728}" type="datetimeFigureOut">
              <a:rPr lang="ru-RU"/>
              <a:pPr>
                <a:defRPr/>
              </a:pPr>
              <a:t>21.01.2020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01431A-611D-404A-8798-83D5BC57AD2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l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A7CF2B-B466-44D7-80A7-41ACD09D28A3}" type="datetimeFigureOut">
              <a:rPr lang="ru-RU"/>
              <a:pPr>
                <a:defRPr/>
              </a:pPr>
              <a:t>21.01.2020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CC3D92-A201-43E5-B340-14945F9F24A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l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F16834-6E94-4972-A9B7-F69B3B779676}" type="datetimeFigureOut">
              <a:rPr lang="ru-RU"/>
              <a:pPr>
                <a:defRPr/>
              </a:pPr>
              <a:t>21.01.2020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8E85BB-08AA-4280-9BF5-958804CD5A7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l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lt1">
              <a:alpha val="81000"/>
            </a:schemeClr>
          </a:solidFill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6BB04D-AE67-44CD-A4EA-010AE8E90B6E}" type="datetimeFigureOut">
              <a:rPr lang="ru-RU"/>
              <a:pPr>
                <a:defRPr/>
              </a:pPr>
              <a:t>21.01.2020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A71063-CF25-41C1-8FE5-394B4015F20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l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1D29B5-CD04-4F14-9531-36EC7965D9DD}" type="datetimeFigureOut">
              <a:rPr lang="ru-RU"/>
              <a:pPr>
                <a:defRPr/>
              </a:pPr>
              <a:t>21.01.2020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A46608-64C9-4E89-A7EC-654AB584E9C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l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0D979F-CACE-41C6-8E9B-915F5B6AEACC}" type="datetimeFigureOut">
              <a:rPr lang="ru-RU"/>
              <a:pPr>
                <a:defRPr/>
              </a:pPr>
              <a:t>21.01.2020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6A6EA1-547E-4247-9D32-63D89B0A165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l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70D312-4C61-4798-96F6-4C26EC176BF0}" type="datetimeFigureOut">
              <a:rPr lang="ru-RU"/>
              <a:pPr>
                <a:defRPr/>
              </a:pPr>
              <a:t>21.01.2020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7E3BE5-7046-45E3-B390-D05D25769D9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l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1D4D03-5763-4821-9C34-40B42B704634}" type="datetimeFigureOut">
              <a:rPr lang="ru-RU"/>
              <a:pPr>
                <a:defRPr/>
              </a:pPr>
              <a:t>21.01.2020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B3752C-5D00-4E75-B833-26A62DE8160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l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6E0BD4-BB90-4035-8561-312C35B59016}" type="datetimeFigureOut">
              <a:rPr lang="ru-RU"/>
              <a:pPr>
                <a:defRPr/>
              </a:pPr>
              <a:t>21.01.2020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6AD34C-6032-4866-9BB5-517F67015D1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l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87E997-0478-477D-8647-1AECE86DCB0B}" type="datetimeFigureOut">
              <a:rPr lang="ru-RU"/>
              <a:pPr>
                <a:defRPr/>
              </a:pPr>
              <a:t>21.01.2020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674D66-7600-43DA-8538-2BC3D8D43C9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l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7B7B6-056F-4C7A-8D09-C0771D1CA2B7}" type="datetimeFigureOut">
              <a:rPr lang="ru-RU"/>
              <a:pPr>
                <a:defRPr/>
              </a:pPr>
              <a:t>21.01.2020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734623-C53E-4AA0-90C6-C067483DB33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l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0497F2C-EC62-4E87-A374-DF9899AAC14F}" type="datetimeFigureOut">
              <a:rPr lang="ru-RU"/>
              <a:pPr>
                <a:defRPr/>
              </a:pPr>
              <a:t>21.01.2020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2F1E5882-4121-4D93-9D59-9DAA68ECCD91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strips dir="ld"/>
  </p:transition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8.jpeg"/><Relationship Id="rId4" Type="http://schemas.openxmlformats.org/officeDocument/2006/relationships/image" Target="../media/image7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8.jpeg"/><Relationship Id="rId4" Type="http://schemas.openxmlformats.org/officeDocument/2006/relationships/image" Target="../media/image8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7.jpeg"/><Relationship Id="rId4" Type="http://schemas.openxmlformats.org/officeDocument/2006/relationships/image" Target="../media/image96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eg"/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8195" y="5669416"/>
            <a:ext cx="7054125" cy="474662"/>
          </a:xfrm>
          <a:solidFill>
            <a:schemeClr val="bg1">
              <a:alpha val="74117"/>
            </a:schemeClr>
          </a:solidFill>
        </p:spPr>
        <p:txBody>
          <a:bodyPr/>
          <a:lstStyle/>
          <a:p>
            <a:pPr algn="l"/>
            <a:r>
              <a:rPr lang="ru-RU" b="1" dirty="0" smtClean="0">
                <a:solidFill>
                  <a:srgbClr val="0070C0"/>
                </a:solidFill>
                <a:latin typeface="Bookman Old Style" pitchFamily="18" charset="0"/>
              </a:rPr>
              <a:t>Толстунова Е.А. – воспитатель </a:t>
            </a:r>
          </a:p>
          <a:p>
            <a:pPr algn="l"/>
            <a:r>
              <a:rPr lang="ru-RU" b="1" dirty="0" smtClean="0">
                <a:solidFill>
                  <a:srgbClr val="0070C0"/>
                </a:solidFill>
                <a:latin typeface="Bookman Old Style" pitchFamily="18" charset="0"/>
              </a:rPr>
              <a:t>МБДОУ «Березовский детский сад № 2»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44095" y="1334476"/>
            <a:ext cx="7271158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СОЗДАНИЕ ПРЕДМЕТНО-ПРОСТРАНСТВЕННОЙ РАЗВИВАЮЩЕЙ</a:t>
            </a:r>
            <a:r>
              <a:rPr lang="ru-RU" sz="40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 СРЕДЫ ДЛЯ РАЗВИТИЯ САМОСТОЯТЕЛЬНОЙ ДЕЯТЕЛЬНОСТИ ДЕТЕЙ.  </a:t>
            </a:r>
            <a:endParaRPr lang="ru-RU" sz="4000" b="1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ransition spd="slow">
    <p:strips dir="l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CAM00416.jpg"/>
          <p:cNvPicPr/>
          <p:nvPr/>
        </p:nvPicPr>
        <p:blipFill>
          <a:blip r:embed="rId2" cstate="print">
            <a:lum contrast="10000"/>
          </a:blip>
          <a:srcRect l="7026" t="3243"/>
          <a:stretch>
            <a:fillRect/>
          </a:stretch>
        </p:blipFill>
        <p:spPr>
          <a:xfrm>
            <a:off x="3550596" y="286924"/>
            <a:ext cx="4456936" cy="35683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Содержимое 7" descr="Фото0162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6154" r="5464" b="10978"/>
          <a:stretch>
            <a:fillRect/>
          </a:stretch>
        </p:blipFill>
        <p:spPr>
          <a:xfrm>
            <a:off x="169817" y="2873828"/>
            <a:ext cx="4957710" cy="36967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strips dir="l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1120893.JPG"/>
          <p:cNvPicPr>
            <a:picLocks noGrp="1"/>
          </p:cNvPicPr>
          <p:nvPr>
            <p:ph idx="1"/>
          </p:nvPr>
        </p:nvPicPr>
        <p:blipFill>
          <a:blip r:embed="rId2" cstate="email">
            <a:lum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824" t="-670"/>
          <a:stretch>
            <a:fillRect/>
          </a:stretch>
        </p:blipFill>
        <p:spPr>
          <a:xfrm rot="5400000">
            <a:off x="4878976" y="568236"/>
            <a:ext cx="3344093" cy="25211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P1120268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805" b="11345"/>
          <a:stretch>
            <a:fillRect/>
          </a:stretch>
        </p:blipFill>
        <p:spPr>
          <a:xfrm>
            <a:off x="509451" y="2913017"/>
            <a:ext cx="4402183" cy="34485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P1120940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2625" b="801"/>
          <a:stretch>
            <a:fillRect/>
          </a:stretch>
        </p:blipFill>
        <p:spPr>
          <a:xfrm rot="5400000">
            <a:off x="5092065" y="3921309"/>
            <a:ext cx="2847702" cy="24247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P1120937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840" t="8014" r="10627" b="8711"/>
          <a:stretch>
            <a:fillRect/>
          </a:stretch>
        </p:blipFill>
        <p:spPr>
          <a:xfrm rot="4892666">
            <a:off x="2234751" y="642752"/>
            <a:ext cx="2475142" cy="18960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P1120938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334" t="8360" r="8119" b="7717"/>
          <a:stretch>
            <a:fillRect/>
          </a:stretch>
        </p:blipFill>
        <p:spPr>
          <a:xfrm rot="4828484">
            <a:off x="112235" y="614096"/>
            <a:ext cx="2503234" cy="19561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strips dir="l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AM00321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196" r="19322"/>
          <a:stretch>
            <a:fillRect/>
          </a:stretch>
        </p:blipFill>
        <p:spPr>
          <a:xfrm>
            <a:off x="4782111" y="202034"/>
            <a:ext cx="3277672" cy="4864584"/>
          </a:xfrm>
        </p:spPr>
      </p:pic>
      <p:pic>
        <p:nvPicPr>
          <p:cNvPr id="6" name="Рисунок 5" descr="P1120707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29" t="12762" r="1857" b="2286"/>
          <a:stretch>
            <a:fillRect/>
          </a:stretch>
        </p:blipFill>
        <p:spPr>
          <a:xfrm>
            <a:off x="274320" y="2041044"/>
            <a:ext cx="5225142" cy="41246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strips dir="l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9647" y="208372"/>
            <a:ext cx="3499212" cy="653777"/>
          </a:xfrm>
        </p:spPr>
        <p:txBody>
          <a:bodyPr/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«Центр коллекционирования»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Содержимое 3" descr="P1120925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051037" y="1664980"/>
            <a:ext cx="5457153" cy="40928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strips dir="l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255668" y="0"/>
            <a:ext cx="3669027" cy="653777"/>
          </a:xfrm>
        </p:spPr>
        <p:txBody>
          <a:bodyPr/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«Центр сюжетно-ролевых игр»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P1120894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325" y="776968"/>
            <a:ext cx="3618412" cy="27108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P1120846.JPG"/>
          <p:cNvPicPr/>
          <p:nvPr/>
        </p:nvPicPr>
        <p:blipFill>
          <a:blip r:embed="rId3" cstate="email">
            <a:lum brigh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3520" y="222069"/>
            <a:ext cx="2813685" cy="35792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P1120516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000" t="22667" r="31571" b="11048"/>
          <a:stretch>
            <a:fillRect/>
          </a:stretch>
        </p:blipFill>
        <p:spPr>
          <a:xfrm>
            <a:off x="914400" y="2893844"/>
            <a:ext cx="2704011" cy="37943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P1120514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238" r="14000" b="6857"/>
          <a:stretch>
            <a:fillRect/>
          </a:stretch>
        </p:blipFill>
        <p:spPr>
          <a:xfrm>
            <a:off x="3971108" y="3892732"/>
            <a:ext cx="4114328" cy="26517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strips dir="l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1120891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9199" y="158142"/>
            <a:ext cx="2434441" cy="32471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P1120786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742" y="261257"/>
            <a:ext cx="3936275" cy="2952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P1120788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6056" y="3513910"/>
            <a:ext cx="3727267" cy="2795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P1120791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697" y="3380014"/>
            <a:ext cx="3853543" cy="28901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strips dir="l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AM00698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698" y="169817"/>
            <a:ext cx="4023360" cy="3017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CAM00700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49" t="18130" r="3399" b="6327"/>
          <a:stretch>
            <a:fillRect/>
          </a:stretch>
        </p:blipFill>
        <p:spPr>
          <a:xfrm>
            <a:off x="3030583" y="2220685"/>
            <a:ext cx="4023360" cy="26125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CAM00699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176" t="16863" r="5294" b="13333"/>
          <a:stretch>
            <a:fillRect/>
          </a:stretch>
        </p:blipFill>
        <p:spPr>
          <a:xfrm>
            <a:off x="5238206" y="261258"/>
            <a:ext cx="3709852" cy="23251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CAM00702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242" t="30051" r="16386" b="9139"/>
          <a:stretch>
            <a:fillRect/>
          </a:stretch>
        </p:blipFill>
        <p:spPr>
          <a:xfrm>
            <a:off x="248194" y="4349931"/>
            <a:ext cx="3905794" cy="22729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P1120943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1636" y="4349931"/>
            <a:ext cx="3135085" cy="2351314"/>
          </a:xfrm>
          <a:prstGeom prst="rect">
            <a:avLst/>
          </a:prstGeom>
        </p:spPr>
      </p:pic>
    </p:spTree>
  </p:cSld>
  <p:clrMapOvr>
    <a:masterClrMapping/>
  </p:clrMapOvr>
  <p:transition spd="slow">
    <p:strips dir="l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1120913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069" t="3675" r="15101" b="8365"/>
          <a:stretch>
            <a:fillRect/>
          </a:stretch>
        </p:blipFill>
        <p:spPr>
          <a:xfrm>
            <a:off x="169817" y="169817"/>
            <a:ext cx="3137047" cy="2560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P112088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3280" y="195941"/>
            <a:ext cx="5590903" cy="41931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P1120918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518"/>
          <a:stretch>
            <a:fillRect/>
          </a:stretch>
        </p:blipFill>
        <p:spPr>
          <a:xfrm>
            <a:off x="182880" y="3301636"/>
            <a:ext cx="4249783" cy="33734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strips dir="l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943" y="195943"/>
            <a:ext cx="4870812" cy="679903"/>
          </a:xfrm>
        </p:spPr>
        <p:txBody>
          <a:bodyPr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Неоформленный игровой материал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P1120497.JPG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5264333" y="454728"/>
            <a:ext cx="2542210" cy="21709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P1120860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190" t="9333" b="5714"/>
          <a:stretch>
            <a:fillRect/>
          </a:stretch>
        </p:blipFill>
        <p:spPr>
          <a:xfrm>
            <a:off x="0" y="836022"/>
            <a:ext cx="2840150" cy="37490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P1120865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952" t="16001" r="8095" b="16952"/>
          <a:stretch>
            <a:fillRect/>
          </a:stretch>
        </p:blipFill>
        <p:spPr>
          <a:xfrm>
            <a:off x="2743200" y="2599509"/>
            <a:ext cx="2769325" cy="40616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P1120944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714" t="14095" r="16714" b="8000"/>
          <a:stretch>
            <a:fillRect/>
          </a:stretch>
        </p:blipFill>
        <p:spPr>
          <a:xfrm rot="16200000">
            <a:off x="5335688" y="3312046"/>
            <a:ext cx="3032666" cy="24416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strips dir="l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1120853.JPG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276" y="1057103"/>
            <a:ext cx="3876404" cy="55004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P1120855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2836" y="205740"/>
            <a:ext cx="2228910" cy="2971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P1120783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1373" y="3630794"/>
            <a:ext cx="3784826" cy="29267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2259874" y="209006"/>
            <a:ext cx="2782388" cy="679903"/>
          </a:xfrm>
        </p:spPr>
        <p:txBody>
          <a:bodyPr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Уголок   уединения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trips dir="l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1120517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482"/>
          <a:stretch>
            <a:fillRect/>
          </a:stretch>
        </p:blipFill>
        <p:spPr>
          <a:xfrm>
            <a:off x="4480851" y="169817"/>
            <a:ext cx="4506395" cy="33406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Фото0153.jpg"/>
          <p:cNvPicPr>
            <a:picLocks noChangeAspect="1"/>
          </p:cNvPicPr>
          <p:nvPr/>
        </p:nvPicPr>
        <p:blipFill>
          <a:blip r:embed="rId3" cstate="email">
            <a:lum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71" t="10759" b="1920"/>
          <a:stretch>
            <a:fillRect/>
          </a:stretch>
        </p:blipFill>
        <p:spPr>
          <a:xfrm>
            <a:off x="182881" y="991079"/>
            <a:ext cx="3997234" cy="47043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Фото0150.jpg"/>
          <p:cNvPicPr>
            <a:picLocks noChangeAspect="1"/>
          </p:cNvPicPr>
          <p:nvPr/>
        </p:nvPicPr>
        <p:blipFill>
          <a:blip r:embed="rId4" cstate="email">
            <a:lum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286" t="6607"/>
          <a:stretch>
            <a:fillRect/>
          </a:stretch>
        </p:blipFill>
        <p:spPr>
          <a:xfrm rot="5400000">
            <a:off x="5222809" y="2967599"/>
            <a:ext cx="3113621" cy="43368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slow">
    <p:strips dir="ld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1120889.JPG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28135">
            <a:off x="5299168" y="822995"/>
            <a:ext cx="2647404" cy="19855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P1120806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198" t="9312" r="10729" b="4858"/>
          <a:stretch>
            <a:fillRect/>
          </a:stretch>
        </p:blipFill>
        <p:spPr>
          <a:xfrm>
            <a:off x="4782979" y="4219304"/>
            <a:ext cx="2763902" cy="21945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P1120811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428" t="11664" r="5968" b="9143"/>
          <a:stretch>
            <a:fillRect/>
          </a:stretch>
        </p:blipFill>
        <p:spPr>
          <a:xfrm>
            <a:off x="1371602" y="4445456"/>
            <a:ext cx="2795449" cy="22557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P1120949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047" r="19143"/>
          <a:stretch>
            <a:fillRect/>
          </a:stretch>
        </p:blipFill>
        <p:spPr>
          <a:xfrm>
            <a:off x="0" y="0"/>
            <a:ext cx="5251269" cy="4332761"/>
          </a:xfrm>
          <a:prstGeom prst="rect">
            <a:avLst/>
          </a:prstGeom>
        </p:spPr>
      </p:pic>
    </p:spTree>
  </p:cSld>
  <p:clrMapOvr>
    <a:masterClrMapping/>
  </p:clrMapOvr>
  <p:transition spd="slow">
    <p:strips dir="l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1120767.JPG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365" b="6913"/>
          <a:stretch>
            <a:fillRect/>
          </a:stretch>
        </p:blipFill>
        <p:spPr>
          <a:xfrm>
            <a:off x="248194" y="404947"/>
            <a:ext cx="3931920" cy="27301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P1120773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2811" y="457201"/>
            <a:ext cx="3213462" cy="26648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P1120274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610" t="3904" r="7507"/>
          <a:stretch>
            <a:fillRect/>
          </a:stretch>
        </p:blipFill>
        <p:spPr>
          <a:xfrm>
            <a:off x="2534194" y="3603643"/>
            <a:ext cx="3370217" cy="29306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strips dir="l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1120769.JPG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4640" y="3043645"/>
            <a:ext cx="4885508" cy="35921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P1120851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451" y="962700"/>
            <a:ext cx="3041740" cy="37138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58389" y="156754"/>
            <a:ext cx="3669027" cy="653777"/>
          </a:xfrm>
        </p:spPr>
        <p:txBody>
          <a:bodyPr/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Естественно-научный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центр»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trips dir="ld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AM00435.jpg"/>
          <p:cNvPicPr/>
          <p:nvPr/>
        </p:nvPicPr>
        <p:blipFill>
          <a:blip r:embed="rId2" cstate="print">
            <a:lum contrast="10000"/>
          </a:blip>
          <a:srcRect l="22755" t="7547" r="21869" b="19976"/>
          <a:stretch>
            <a:fillRect/>
          </a:stretch>
        </p:blipFill>
        <p:spPr>
          <a:xfrm>
            <a:off x="326571" y="2834641"/>
            <a:ext cx="4624252" cy="36314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Содержимое 3" descr="P1120923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86" t="5333" r="5714"/>
          <a:stretch>
            <a:fillRect/>
          </a:stretch>
        </p:blipFill>
        <p:spPr>
          <a:xfrm>
            <a:off x="3814354" y="285975"/>
            <a:ext cx="4069139" cy="3140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strips dir="ld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1120781.JPG"/>
          <p:cNvPicPr>
            <a:picLocks noGrp="1"/>
          </p:cNvPicPr>
          <p:nvPr>
            <p:ph idx="1"/>
          </p:nvPr>
        </p:nvPicPr>
        <p:blipFill>
          <a:blip r:embed="rId2" cstate="print"/>
          <a:srcRect t="10714"/>
          <a:stretch>
            <a:fillRect/>
          </a:stretch>
        </p:blipFill>
        <p:spPr>
          <a:xfrm>
            <a:off x="2354878" y="242600"/>
            <a:ext cx="5717968" cy="4669034"/>
          </a:xfrm>
          <a:prstGeom prst="rect">
            <a:avLst/>
          </a:prstGeom>
        </p:spPr>
      </p:pic>
      <p:pic>
        <p:nvPicPr>
          <p:cNvPr id="5" name="Рисунок 4" descr="P1120840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478" y="4142794"/>
            <a:ext cx="1909081" cy="1448109"/>
          </a:xfrm>
          <a:prstGeom prst="rect">
            <a:avLst/>
          </a:prstGeom>
        </p:spPr>
      </p:pic>
      <p:pic>
        <p:nvPicPr>
          <p:cNvPr id="6" name="Рисунок 5" descr="P1120841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265" r="6040" b="1923"/>
          <a:stretch>
            <a:fillRect/>
          </a:stretch>
        </p:blipFill>
        <p:spPr>
          <a:xfrm>
            <a:off x="1914515" y="5068494"/>
            <a:ext cx="1939028" cy="1436809"/>
          </a:xfrm>
          <a:prstGeom prst="rect">
            <a:avLst/>
          </a:prstGeom>
        </p:spPr>
      </p:pic>
    </p:spTree>
  </p:cSld>
  <p:clrMapOvr>
    <a:masterClrMapping/>
  </p:clrMapOvr>
  <p:transition spd="slow">
    <p:strips dir="ld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P1120847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lum bright="10000"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050" b="4103"/>
          <a:stretch>
            <a:fillRect/>
          </a:stretch>
        </p:blipFill>
        <p:spPr>
          <a:xfrm>
            <a:off x="4336869" y="3510506"/>
            <a:ext cx="3605348" cy="28511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289018" y="169817"/>
            <a:ext cx="3669027" cy="65377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2700" cap="flat" cmpd="sng" algn="ctr">
            <a:solidFill>
              <a:schemeClr val="accent1"/>
            </a:solidFill>
            <a:prstDash val="solid"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мини-музей «Космос»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7" name="Рисунок 6" descr="P1120848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111" r="7218" b="2753"/>
          <a:stretch>
            <a:fillRect/>
          </a:stretch>
        </p:blipFill>
        <p:spPr>
          <a:xfrm>
            <a:off x="483327" y="976343"/>
            <a:ext cx="3618410" cy="56073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CAM00413.jpg"/>
          <p:cNvPicPr>
            <a:picLocks noChangeAspect="1"/>
          </p:cNvPicPr>
          <p:nvPr/>
        </p:nvPicPr>
        <p:blipFill>
          <a:blip r:embed="rId4" cstate="email">
            <a:lum bright="10000"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199" t="35238" r="4032" b="4753"/>
          <a:stretch>
            <a:fillRect/>
          </a:stretch>
        </p:blipFill>
        <p:spPr>
          <a:xfrm>
            <a:off x="4462505" y="228373"/>
            <a:ext cx="3231518" cy="29459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strips dir="ld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P1120798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379" b="8065"/>
          <a:stretch>
            <a:fillRect/>
          </a:stretch>
        </p:blipFill>
        <p:spPr>
          <a:xfrm>
            <a:off x="4794069" y="3721223"/>
            <a:ext cx="3331029" cy="28488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289018" y="169817"/>
            <a:ext cx="2375805" cy="65377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2700" cap="flat" cmpd="sng" algn="ctr">
            <a:solidFill>
              <a:schemeClr val="accent1"/>
            </a:solidFill>
            <a:prstDash val="solid"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Театральный центр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6" name="Рисунок 5" descr="P112082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131" y="956856"/>
            <a:ext cx="4297681" cy="32232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P1120924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020627" y="694374"/>
            <a:ext cx="3073037" cy="2304778"/>
          </a:xfrm>
          <a:prstGeom prst="rect">
            <a:avLst/>
          </a:prstGeom>
        </p:spPr>
      </p:pic>
      <p:pic>
        <p:nvPicPr>
          <p:cNvPr id="8" name="Рисунок 7" descr="P1120920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445" y="4323805"/>
            <a:ext cx="3082833" cy="2312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strips dir="ld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1120827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5794" y="310334"/>
            <a:ext cx="4207178" cy="3155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P1120823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58" t="3056" r="5731" b="1815"/>
          <a:stretch>
            <a:fillRect/>
          </a:stretch>
        </p:blipFill>
        <p:spPr>
          <a:xfrm>
            <a:off x="783772" y="3087999"/>
            <a:ext cx="4153989" cy="33258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P1120193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563" t="9328" r="10914" b="16045"/>
          <a:stretch>
            <a:fillRect/>
          </a:stretch>
        </p:blipFill>
        <p:spPr>
          <a:xfrm>
            <a:off x="339635" y="209006"/>
            <a:ext cx="3291840" cy="26125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strips dir="ld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1120845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148" t="3976" r="13750" b="2961"/>
          <a:stretch>
            <a:fillRect/>
          </a:stretch>
        </p:blipFill>
        <p:spPr>
          <a:xfrm>
            <a:off x="701515" y="3174274"/>
            <a:ext cx="3831295" cy="35139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P1120928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972" t="7051" r="2404" b="6411"/>
          <a:stretch>
            <a:fillRect/>
          </a:stretch>
        </p:blipFill>
        <p:spPr>
          <a:xfrm rot="5400000">
            <a:off x="4082142" y="698863"/>
            <a:ext cx="4924699" cy="35269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P1120914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572" y="444135"/>
            <a:ext cx="3396345" cy="25472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strips dir="ld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P1120808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143" t="13143" r="12571" b="9333"/>
          <a:stretch>
            <a:fillRect/>
          </a:stretch>
        </p:blipFill>
        <p:spPr>
          <a:xfrm flipH="1">
            <a:off x="4088673" y="4084303"/>
            <a:ext cx="3304903" cy="24863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49" y="365126"/>
            <a:ext cx="4361361" cy="627652"/>
          </a:xfrm>
        </p:spPr>
        <p:txBody>
          <a:bodyPr/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«Центр изобразительного искусства»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P1120799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456" t="6452" r="10232" b="4860"/>
          <a:stretch>
            <a:fillRect/>
          </a:stretch>
        </p:blipFill>
        <p:spPr>
          <a:xfrm>
            <a:off x="4376057" y="1084218"/>
            <a:ext cx="3317965" cy="28920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P1120805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597" t="7240" r="10860" b="14027"/>
          <a:stretch>
            <a:fillRect/>
          </a:stretch>
        </p:blipFill>
        <p:spPr>
          <a:xfrm>
            <a:off x="561704" y="1407119"/>
            <a:ext cx="3082833" cy="22601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P1120889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697" y="4033157"/>
            <a:ext cx="3122023" cy="23415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strips dir="l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1120766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1063" y="1120229"/>
            <a:ext cx="4416183" cy="33121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754" y="0"/>
            <a:ext cx="8830492" cy="1018903"/>
          </a:xfrm>
        </p:spPr>
        <p:txBody>
          <a:bodyPr/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Одной из главных форм в процессе образования и воспитания детей в детском саду является самостоятельная деятельность детей.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Фото0209.jpg"/>
          <p:cNvPicPr>
            <a:picLocks noChangeAspect="1"/>
          </p:cNvPicPr>
          <p:nvPr/>
        </p:nvPicPr>
        <p:blipFill>
          <a:blip r:embed="rId3" cstate="email">
            <a:lum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464"/>
          <a:stretch>
            <a:fillRect/>
          </a:stretch>
        </p:blipFill>
        <p:spPr>
          <a:xfrm>
            <a:off x="274319" y="979715"/>
            <a:ext cx="3161211" cy="38582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P1120762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1849" y="3409408"/>
            <a:ext cx="3485259" cy="32793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strips dir="ld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1120915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09571" y="610511"/>
            <a:ext cx="2935726" cy="22017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P1120934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257686" y="1376366"/>
            <a:ext cx="5184867" cy="3888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P1120916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343" t="6244" r="14958" b="12895"/>
          <a:stretch>
            <a:fillRect/>
          </a:stretch>
        </p:blipFill>
        <p:spPr>
          <a:xfrm>
            <a:off x="222069" y="3284805"/>
            <a:ext cx="3461656" cy="3195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strips dir="ld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1120749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074" y="218894"/>
            <a:ext cx="5801784" cy="4351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SAM_259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3806" y="3608614"/>
            <a:ext cx="3827417" cy="28705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strips dir="ld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3760470" cy="823595"/>
          </a:xfrm>
        </p:spPr>
        <p:txBody>
          <a:bodyPr/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Туристско-краеведческий центр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P1120950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4171" y="0"/>
            <a:ext cx="5159829" cy="38698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P1120478.JPG"/>
          <p:cNvPicPr>
            <a:picLocks noChangeAspect="1"/>
          </p:cNvPicPr>
          <p:nvPr/>
        </p:nvPicPr>
        <p:blipFill>
          <a:blip r:embed="rId3" cstate="email">
            <a:lum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286" t="17905" r="15286"/>
          <a:stretch>
            <a:fillRect/>
          </a:stretch>
        </p:blipFill>
        <p:spPr>
          <a:xfrm>
            <a:off x="235132" y="1162593"/>
            <a:ext cx="2564987" cy="23774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P1120477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000" r="3571" b="10286"/>
          <a:stretch>
            <a:fillRect/>
          </a:stretch>
        </p:blipFill>
        <p:spPr>
          <a:xfrm rot="20331561">
            <a:off x="264341" y="3450395"/>
            <a:ext cx="3265165" cy="20751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P1120487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095" r="15571" b="9333"/>
          <a:stretch>
            <a:fillRect/>
          </a:stretch>
        </p:blipFill>
        <p:spPr>
          <a:xfrm>
            <a:off x="3749040" y="4100346"/>
            <a:ext cx="3931920" cy="27576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strips dir="ld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AM0050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063930"/>
            <a:ext cx="6113417" cy="45850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CAM00585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432" t="6113" r="8482" b="16252"/>
          <a:stretch>
            <a:fillRect/>
          </a:stretch>
        </p:blipFill>
        <p:spPr>
          <a:xfrm>
            <a:off x="4637315" y="0"/>
            <a:ext cx="4506685" cy="33179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strips dir="ld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80490184_large_1282764315_detyampos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9897" y="0"/>
            <a:ext cx="5885013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trips dir="ld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331776"/>
            <a:ext cx="8804366" cy="3775801"/>
          </a:xfr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6600" b="1" i="1" dirty="0" smtClean="0">
                <a:solidFill>
                  <a:srgbClr val="C00000"/>
                </a:solidFill>
                <a:latin typeface="Bookman Old Style" pitchFamily="18" charset="0"/>
              </a:rPr>
              <a:t>Успехов в работе, уважаемые коллеги!</a:t>
            </a:r>
            <a:endParaRPr lang="ru-RU" sz="6600" b="1" i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 spd="slow">
    <p:strips dir="l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1120753.JPG"/>
          <p:cNvPicPr>
            <a:picLocks noGrp="1"/>
          </p:cNvPicPr>
          <p:nvPr>
            <p:ph idx="1"/>
          </p:nvPr>
        </p:nvPicPr>
        <p:blipFill>
          <a:blip r:embed="rId2" cstate="email">
            <a:lum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320" y="195943"/>
            <a:ext cx="4323805" cy="32395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P1120755.JPG"/>
          <p:cNvPicPr/>
          <p:nvPr/>
        </p:nvPicPr>
        <p:blipFill>
          <a:blip r:embed="rId3" cstate="email">
            <a:lum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3200" y="3281668"/>
            <a:ext cx="5090705" cy="33542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strips dir="l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Фото0154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lum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3219" y="2194265"/>
            <a:ext cx="3331250" cy="44416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 descr="CAM00384.jpg"/>
          <p:cNvPicPr>
            <a:picLocks noChangeAspect="1"/>
          </p:cNvPicPr>
          <p:nvPr/>
        </p:nvPicPr>
        <p:blipFill>
          <a:blip r:embed="rId3" cstate="email">
            <a:lum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044" y="2409450"/>
            <a:ext cx="3191899" cy="42558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CAM00535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272" r="7311" b="17493"/>
          <a:stretch>
            <a:fillRect/>
          </a:stretch>
        </p:blipFill>
        <p:spPr>
          <a:xfrm>
            <a:off x="2627014" y="169817"/>
            <a:ext cx="4311956" cy="33179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strips dir="l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1120760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4221" y="532401"/>
            <a:ext cx="4619779" cy="34648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P1120787.JPG"/>
          <p:cNvPicPr>
            <a:picLocks noChangeAspect="1"/>
          </p:cNvPicPr>
          <p:nvPr/>
        </p:nvPicPr>
        <p:blipFill>
          <a:blip r:embed="rId3" cstate="email">
            <a:lum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816" y="182881"/>
            <a:ext cx="4075612" cy="30567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P1120817.JPG"/>
          <p:cNvPicPr>
            <a:picLocks noChangeAspect="1"/>
          </p:cNvPicPr>
          <p:nvPr/>
        </p:nvPicPr>
        <p:blipFill>
          <a:blip r:embed="rId4" cstate="email">
            <a:lum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945" y="3556361"/>
            <a:ext cx="4140926" cy="31056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strips dir="l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AM00557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553" t="20063" r="18972" b="17492"/>
          <a:stretch>
            <a:fillRect/>
          </a:stretch>
        </p:blipFill>
        <p:spPr>
          <a:xfrm>
            <a:off x="167818" y="174412"/>
            <a:ext cx="4521748" cy="35018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Содержимое 3" descr="CAM00531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lum brigh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0496" y="297271"/>
            <a:ext cx="3093687" cy="41249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IMG_20140620_100003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0238" y="3827418"/>
            <a:ext cx="3814354" cy="28607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strips dir="l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AM00386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lum bright="10000"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305" y="179704"/>
            <a:ext cx="3263504" cy="4351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P1120658.JPG"/>
          <p:cNvPicPr>
            <a:picLocks noChangeAspect="1"/>
          </p:cNvPicPr>
          <p:nvPr/>
        </p:nvPicPr>
        <p:blipFill>
          <a:blip r:embed="rId3" cstate="email">
            <a:lum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4538" y="3644536"/>
            <a:ext cx="4075612" cy="30567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CAM00683.jpg"/>
          <p:cNvPicPr>
            <a:picLocks noChangeAspect="1"/>
          </p:cNvPicPr>
          <p:nvPr/>
        </p:nvPicPr>
        <p:blipFill>
          <a:blip r:embed="rId4" cstate="email">
            <a:lum brigh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2914" y="182881"/>
            <a:ext cx="4415246" cy="33114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strips dir="l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1120519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lum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030"/>
          <a:stretch>
            <a:fillRect/>
          </a:stretch>
        </p:blipFill>
        <p:spPr>
          <a:xfrm>
            <a:off x="3931920" y="3866606"/>
            <a:ext cx="3947927" cy="26765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P1120832.JPG"/>
          <p:cNvPicPr/>
          <p:nvPr/>
        </p:nvPicPr>
        <p:blipFill>
          <a:blip r:embed="rId3" cstate="email">
            <a:lum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41" r="10684" b="7499"/>
          <a:stretch>
            <a:fillRect/>
          </a:stretch>
        </p:blipFill>
        <p:spPr>
          <a:xfrm>
            <a:off x="2495004" y="182879"/>
            <a:ext cx="4650379" cy="3174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CAM00372.jpg"/>
          <p:cNvPicPr>
            <a:picLocks noChangeAspect="1"/>
          </p:cNvPicPr>
          <p:nvPr/>
        </p:nvPicPr>
        <p:blipFill>
          <a:blip r:embed="rId4" cstate="email">
            <a:lum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360" y="3879670"/>
            <a:ext cx="3587933" cy="2690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strips dir="ld"/>
  </p:transition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469</TotalTime>
  <Words>80</Words>
  <Application>Microsoft Office PowerPoint</Application>
  <PresentationFormat>Экран (4:3)</PresentationFormat>
  <Paragraphs>14</Paragraphs>
  <Slides>35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41" baseType="lpstr">
      <vt:lpstr>Arial</vt:lpstr>
      <vt:lpstr>Bookman Old Style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Одной из главных форм в процессе образования и воспитания детей в детском саду является самостоятельная деятельность детей.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«Центр коллекционирования»</vt:lpstr>
      <vt:lpstr>«Центр сюжетно-ролевых игр»</vt:lpstr>
      <vt:lpstr>Презентация PowerPoint</vt:lpstr>
      <vt:lpstr>Презентация PowerPoint</vt:lpstr>
      <vt:lpstr>Презентация PowerPoint</vt:lpstr>
      <vt:lpstr>Неоформленный игровой материал</vt:lpstr>
      <vt:lpstr>Уголок   уединения</vt:lpstr>
      <vt:lpstr>Презентация PowerPoint</vt:lpstr>
      <vt:lpstr>Презентация PowerPoint</vt:lpstr>
      <vt:lpstr>«Естественно-научный центр»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«Центр изобразительного искусства»</vt:lpstr>
      <vt:lpstr>Презентация PowerPoint</vt:lpstr>
      <vt:lpstr>Презентация PowerPoint</vt:lpstr>
      <vt:lpstr>Туристско-краеведческий центр</vt:lpstr>
      <vt:lpstr>Презентация PowerPoint</vt:lpstr>
      <vt:lpstr>Презентация PowerPoint</vt:lpstr>
      <vt:lpstr>Успехов в работе, уважаемые коллеги!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Инна</dc:creator>
  <cp:lastModifiedBy>Юзер</cp:lastModifiedBy>
  <cp:revision>57</cp:revision>
  <dcterms:created xsi:type="dcterms:W3CDTF">2015-02-19T20:52:53Z</dcterms:created>
  <dcterms:modified xsi:type="dcterms:W3CDTF">2020-01-21T07:37:53Z</dcterms:modified>
</cp:coreProperties>
</file>