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99"/>
    <a:srgbClr val="00FFFF"/>
    <a:srgbClr val="00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6535-58C2-4FBA-9F3B-F42CF68EEC9A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EAB4-FE16-49BD-87D9-62F2521886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392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6535-58C2-4FBA-9F3B-F42CF68EEC9A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EAB4-FE16-49BD-87D9-62F2521886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2498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6535-58C2-4FBA-9F3B-F42CF68EEC9A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EAB4-FE16-49BD-87D9-62F2521886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35711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6535-58C2-4FBA-9F3B-F42CF68EEC9A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EAB4-FE16-49BD-87D9-62F2521886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9337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6535-58C2-4FBA-9F3B-F42CF68EEC9A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EAB4-FE16-49BD-87D9-62F2521886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187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6535-58C2-4FBA-9F3B-F42CF68EEC9A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EAB4-FE16-49BD-87D9-62F2521886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57143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6535-58C2-4FBA-9F3B-F42CF68EEC9A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EAB4-FE16-49BD-87D9-62F2521886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0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6535-58C2-4FBA-9F3B-F42CF68EEC9A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EAB4-FE16-49BD-87D9-62F2521886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78213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6535-58C2-4FBA-9F3B-F42CF68EEC9A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EAB4-FE16-49BD-87D9-62F2521886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40650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6535-58C2-4FBA-9F3B-F42CF68EEC9A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EAB4-FE16-49BD-87D9-62F2521886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6028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56535-58C2-4FBA-9F3B-F42CF68EEC9A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9EAB4-FE16-49BD-87D9-62F2521886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73870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56535-58C2-4FBA-9F3B-F42CF68EEC9A}" type="datetimeFigureOut">
              <a:rPr lang="ru-RU" smtClean="0"/>
              <a:pPr/>
              <a:t>22.11.2019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9EAB4-FE16-49BD-87D9-62F2521886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67315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7oom.ru/powerpoint/abstraktnye-fony-dlya-prezentacii-volny-06.jpg?ver=3.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28468" y="379413"/>
            <a:ext cx="1045229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</a:t>
            </a:r>
          </a:p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«БЕРЕЗОВСКИЙ ДЕТСКИЙ САД № 2» 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85975" y="2700996"/>
            <a:ext cx="85330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инклюзивного </a:t>
            </a:r>
            <a:r>
              <a:rPr lang="ru-RU" sz="4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</a:p>
          <a:p>
            <a:pPr algn="ctr"/>
            <a:endParaRPr lang="ru-RU" sz="4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4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п.Березовка</a:t>
            </a: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г.</a:t>
            </a:r>
            <a:endParaRPr lang="ru-RU" sz="2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2305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7oom.ru/powerpoint/abstraktnye-fony-dlya-prezentacii-volny-06.jpg?ver=3.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2"/>
          <p:cNvSpPr txBox="1">
            <a:spLocks/>
          </p:cNvSpPr>
          <p:nvPr/>
        </p:nvSpPr>
        <p:spPr>
          <a:xfrm>
            <a:off x="2459596" y="1399630"/>
            <a:ext cx="7272808" cy="277232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7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ru-RU" sz="7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внимание!!!</a:t>
            </a:r>
            <a:endParaRPr lang="ru-RU" sz="7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5737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7oom.ru/powerpoint/abstraktnye-fony-dlya-prezentacii-volny-06.jpg?ver=3.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1209674" y="1981131"/>
            <a:ext cx="977265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беспечение 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доступного и качественного дошкольного образования детям с ОВЗ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367212" y="655568"/>
            <a:ext cx="3457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618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7oom.ru/powerpoint/abstraktnye-fony-dlya-prezentacii-volny-06.jpg?ver=3.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Содержимое 2"/>
          <p:cNvSpPr txBox="1">
            <a:spLocks/>
          </p:cNvSpPr>
          <p:nvPr/>
        </p:nvSpPr>
        <p:spPr>
          <a:xfrm>
            <a:off x="142876" y="1540871"/>
            <a:ext cx="11687174" cy="50170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вариативные формы получения дошкольного образования (группы комбинированной направленности, взаимодействие с КГБУ СО "Психоневрологический интернат для детей "Солнышко», консультационный центр)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</a:t>
            </a: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профессиональную компетентность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дошкольного образовательного учреждения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Организовать психолого-педагогическую и консультативную помощь семьям, имеющих детей с ОВЗ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Сформировать толерантное отношение общества к людям с ОВЗ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67211" y="471393"/>
            <a:ext cx="345757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8286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Рисунок 13" descr="http://7oom.ru/powerpoint/abstraktnye-fony-dlya-prezentacii-volny-06.jpg?ver=3.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9525">
            <a:noFill/>
            <a:miter lim="800000"/>
            <a:headEnd/>
            <a:tailEnd/>
          </a:ln>
        </p:spPr>
      </p:pic>
      <p:sp>
        <p:nvSpPr>
          <p:cNvPr id="7" name="Овальная выноска 6"/>
          <p:cNvSpPr/>
          <p:nvPr/>
        </p:nvSpPr>
        <p:spPr>
          <a:xfrm rot="16200000">
            <a:off x="1896666" y="-807085"/>
            <a:ext cx="2143125" cy="4779173"/>
          </a:xfrm>
          <a:prstGeom prst="wedgeEllipseCallout">
            <a:avLst>
              <a:gd name="adj1" fmla="val -833"/>
              <a:gd name="adj2" fmla="val 100637"/>
            </a:avLst>
          </a:prstGeom>
          <a:noFill/>
          <a:ln w="76200">
            <a:solidFill>
              <a:schemeClr val="accent1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589484" y="1001614"/>
            <a:ext cx="27574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Точечная инклюзия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вальная выноска 8"/>
          <p:cNvSpPr/>
          <p:nvPr/>
        </p:nvSpPr>
        <p:spPr>
          <a:xfrm rot="16200000" flipH="1">
            <a:off x="3538371" y="1868629"/>
            <a:ext cx="2186426" cy="4779173"/>
          </a:xfrm>
          <a:prstGeom prst="wedgeEllipseCallout">
            <a:avLst>
              <a:gd name="adj1" fmla="val -91585"/>
              <a:gd name="adj2" fmla="val 66558"/>
            </a:avLst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ьная выноска 9"/>
          <p:cNvSpPr/>
          <p:nvPr/>
        </p:nvSpPr>
        <p:spPr>
          <a:xfrm rot="10800000" flipH="1">
            <a:off x="7129467" y="3785789"/>
            <a:ext cx="4954235" cy="2081461"/>
          </a:xfrm>
          <a:prstGeom prst="wedgeEllipseCallout">
            <a:avLst>
              <a:gd name="adj1" fmla="val -17586"/>
              <a:gd name="adj2" fmla="val 117881"/>
            </a:avLst>
          </a:prstGeom>
          <a:noFill/>
          <a:ln w="57150">
            <a:solidFill>
              <a:schemeClr val="accent1">
                <a:lumMod val="60000"/>
                <a:lumOff val="40000"/>
              </a:schemeClr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3252840" y="3678813"/>
            <a:ext cx="27574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Полная инклюзия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27840" y="4287911"/>
            <a:ext cx="27574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Частичная</a:t>
            </a:r>
          </a:p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нклюзия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183217" y="99663"/>
            <a:ext cx="3800508" cy="1964882"/>
          </a:xfrm>
          <a:prstGeom prst="roundRect">
            <a:avLst/>
          </a:prstGeom>
          <a:gradFill>
            <a:gsLst>
              <a:gs pos="44000">
                <a:srgbClr val="00FFFF"/>
              </a:gs>
              <a:gs pos="76000">
                <a:schemeClr val="accent1">
                  <a:lumMod val="45000"/>
                  <a:lumOff val="55000"/>
                </a:schemeClr>
              </a:gs>
              <a:gs pos="91000">
                <a:srgbClr val="FFFF99"/>
              </a:gs>
              <a:gs pos="100000">
                <a:srgbClr val="FF9999"/>
              </a:gs>
            </a:gsLst>
            <a:lin ang="5400000" scaled="1"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8483231" y="373116"/>
            <a:ext cx="31718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инклюзии 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9556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7oom.ru/powerpoint/abstraktnye-fony-dlya-prezentacii-volny-06.jpg?ver=3.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120872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708547" y="998806"/>
            <a:ext cx="8670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Неблагоприятные  факторы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51549" y="2110154"/>
            <a:ext cx="1088090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Непроработанность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правовых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Не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культуры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отношений к людям с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ОВЗ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Дефицит научно-методических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</a:t>
            </a: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4.Недостаточное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социального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партнерства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40037" y="1420837"/>
            <a:ext cx="36684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579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ttp://7oom.ru/powerpoint/abstraktnye-fony-dlya-prezentacii-volny-06.jpg?ver=3.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760933" y="787791"/>
            <a:ext cx="86701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Благоприятные факторы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57049" y="1786598"/>
            <a:ext cx="102001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Нормативно – правовое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Финансовые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ресурсы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Кадровый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Система психолого- педагогического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сопровождения </a:t>
            </a:r>
          </a:p>
          <a:p>
            <a:pPr algn="just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Материально – техническое обеспечение </a:t>
            </a: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856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 descr="http://7oom.ru/powerpoint/abstraktnye-fony-dlya-prezentacii-volny-06.jpg?ver=3.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05864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вал 1"/>
          <p:cNvSpPr/>
          <p:nvPr/>
        </p:nvSpPr>
        <p:spPr>
          <a:xfrm>
            <a:off x="4888706" y="2607471"/>
            <a:ext cx="2714625" cy="1671638"/>
          </a:xfrm>
          <a:prstGeom prst="ellipse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1285876" y="1045370"/>
            <a:ext cx="2714625" cy="1671638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662488" y="209551"/>
            <a:ext cx="2714625" cy="1671638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8039099" y="935833"/>
            <a:ext cx="2714625" cy="1671638"/>
          </a:xfrm>
          <a:prstGeom prst="ellipse">
            <a:avLst/>
          </a:prstGeom>
          <a:solidFill>
            <a:srgbClr val="92D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9110663" y="3093244"/>
            <a:ext cx="2714625" cy="1671638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681787" y="4764882"/>
            <a:ext cx="2714625" cy="1671638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150394" y="4764882"/>
            <a:ext cx="2714625" cy="167163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66749" y="3093244"/>
            <a:ext cx="2714625" cy="167163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219700" y="3093244"/>
            <a:ext cx="1962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843338" y="2286000"/>
            <a:ext cx="1228725" cy="657225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6019800" y="1915717"/>
            <a:ext cx="0" cy="691754"/>
          </a:xfrm>
          <a:prstGeom prst="line">
            <a:avLst/>
          </a:prstGeom>
          <a:ln w="5715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7377113" y="2261594"/>
            <a:ext cx="888204" cy="732829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3407570" y="3678019"/>
            <a:ext cx="1481136" cy="251044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 flipV="1">
            <a:off x="7616429" y="3634979"/>
            <a:ext cx="1494234" cy="294084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V="1">
            <a:off x="5072063" y="4129088"/>
            <a:ext cx="426838" cy="635794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6910387" y="4204099"/>
            <a:ext cx="486074" cy="766764"/>
          </a:xfrm>
          <a:prstGeom prst="line">
            <a:avLst/>
          </a:prstGeom>
          <a:ln w="381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V="1">
            <a:off x="3381374" y="814388"/>
            <a:ext cx="1281114" cy="342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7377113" y="819153"/>
            <a:ext cx="1281114" cy="2327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0201276" y="2422924"/>
            <a:ext cx="83339" cy="6703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endCxn id="7" idx="7"/>
          </p:cNvCxnSpPr>
          <p:nvPr/>
        </p:nvCxnSpPr>
        <p:spPr>
          <a:xfrm flipH="1">
            <a:off x="8998864" y="4587481"/>
            <a:ext cx="745211" cy="42220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endCxn id="8" idx="6"/>
          </p:cNvCxnSpPr>
          <p:nvPr/>
        </p:nvCxnSpPr>
        <p:spPr>
          <a:xfrm flipH="1">
            <a:off x="5865019" y="5600701"/>
            <a:ext cx="8164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H="1" flipV="1">
            <a:off x="2486025" y="4728337"/>
            <a:ext cx="782069" cy="412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H="1">
            <a:off x="1781235" y="2607471"/>
            <a:ext cx="186273" cy="4961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5309131" y="335144"/>
            <a:ext cx="1421337" cy="37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Логопед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8265318" y="1106480"/>
            <a:ext cx="2305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Музыкальный руководитель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932521" y="1206679"/>
            <a:ext cx="1421337" cy="37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163702" y="3301370"/>
            <a:ext cx="1620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9396412" y="3301370"/>
            <a:ext cx="21669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Инструктор по физ. культуре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689882" y="4991099"/>
            <a:ext cx="1529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328430" y="5062329"/>
            <a:ext cx="1421337" cy="376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938960" y="5600701"/>
            <a:ext cx="2200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9601200" y="3996468"/>
            <a:ext cx="18570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Корригирующая гимнастика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8518923" y="1867319"/>
            <a:ext cx="1797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ОРФ педагогика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888706" y="1045370"/>
            <a:ext cx="22647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речи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1628775" y="1826835"/>
            <a:ext cx="19920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Психокоррекция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982483" y="3983504"/>
            <a:ext cx="1983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 сопровождение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196828" y="5396976"/>
            <a:ext cx="2621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коррекционная работа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778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ttp://7oom.ru/powerpoint/abstraktnye-fony-dlya-prezentacii-volny-06.jpg?ver=3.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805"/>
            <a:ext cx="12191999" cy="6852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tretch>
            <a:fillRect/>
          </a:stretch>
        </p:blipFill>
        <p:spPr>
          <a:xfrm>
            <a:off x="1083213" y="422032"/>
            <a:ext cx="10044332" cy="64359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45053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7oom.ru/powerpoint/abstraktnye-fony-dlya-prezentacii-volny-06.jpg?ver=3.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6687" y="492369"/>
            <a:ext cx="11858625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правах рекламы</a:t>
            </a:r>
          </a:p>
          <a:p>
            <a:pPr algn="just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работы консультационного центра МБДОУ «Березовский детский сад № 2»                      готово оказывать услуги по ранней (стартовой) диагностике детей для прохождения ПМПК Березовского района такими специалистами, как логопед и психолог. </a:t>
            </a:r>
          </a:p>
          <a:p>
            <a:pPr algn="just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для записи: </a:t>
            </a:r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– 15 – 07 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1160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</TotalTime>
  <Words>223</Words>
  <Application>Microsoft Office PowerPoint</Application>
  <PresentationFormat>Произвольный</PresentationFormat>
  <Paragraphs>58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Юзер</dc:creator>
  <cp:lastModifiedBy>HP</cp:lastModifiedBy>
  <cp:revision>68</cp:revision>
  <dcterms:created xsi:type="dcterms:W3CDTF">2019-11-18T08:06:35Z</dcterms:created>
  <dcterms:modified xsi:type="dcterms:W3CDTF">2019-11-22T12:40:35Z</dcterms:modified>
</cp:coreProperties>
</file>