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59" r:id="rId4"/>
    <p:sldId id="260" r:id="rId5"/>
    <p:sldId id="263" r:id="rId6"/>
    <p:sldId id="264" r:id="rId7"/>
    <p:sldId id="262" r:id="rId8"/>
    <p:sldId id="268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B2CAE-0102-419F-B692-55103C4A7D9B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76C3-4986-4878-96F5-F7E60B7C1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B2CAE-0102-419F-B692-55103C4A7D9B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76C3-4986-4878-96F5-F7E60B7C1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B2CAE-0102-419F-B692-55103C4A7D9B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76C3-4986-4878-96F5-F7E60B7C1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B2CAE-0102-419F-B692-55103C4A7D9B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76C3-4986-4878-96F5-F7E60B7C1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B2CAE-0102-419F-B692-55103C4A7D9B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76C3-4986-4878-96F5-F7E60B7C1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B2CAE-0102-419F-B692-55103C4A7D9B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76C3-4986-4878-96F5-F7E60B7C1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B2CAE-0102-419F-B692-55103C4A7D9B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76C3-4986-4878-96F5-F7E60B7C1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B2CAE-0102-419F-B692-55103C4A7D9B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76C3-4986-4878-96F5-F7E60B7C1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B2CAE-0102-419F-B692-55103C4A7D9B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76C3-4986-4878-96F5-F7E60B7C1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B2CAE-0102-419F-B692-55103C4A7D9B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76C3-4986-4878-96F5-F7E60B7C1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B2CAE-0102-419F-B692-55103C4A7D9B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76C3-4986-4878-96F5-F7E60B7C12D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B2CAE-0102-419F-B692-55103C4A7D9B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676C3-4986-4878-96F5-F7E60B7C12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6cfff20532f493e2bc84613c5c2509b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4681046" cy="61926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sus\Desktop\beryoza_povislaya_02.jpg"/>
          <p:cNvPicPr>
            <a:picLocks noChangeAspect="1" noChangeArrowheads="1"/>
          </p:cNvPicPr>
          <p:nvPr/>
        </p:nvPicPr>
        <p:blipFill>
          <a:blip r:embed="rId3" cstate="email">
            <a:lum contras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88640"/>
            <a:ext cx="2547143" cy="2070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sus\Desktop\t.jpg"/>
          <p:cNvPicPr>
            <a:picLocks noChangeAspect="1" noChangeArrowheads="1"/>
          </p:cNvPicPr>
          <p:nvPr/>
        </p:nvPicPr>
        <p:blipFill>
          <a:blip r:embed="rId4" cstate="email">
            <a:lum contras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348880"/>
            <a:ext cx="2325876" cy="1963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sus\Desktop\berezovyi-stvol.jpg"/>
          <p:cNvPicPr>
            <a:picLocks noChangeAspect="1" noChangeArrowheads="1"/>
          </p:cNvPicPr>
          <p:nvPr/>
        </p:nvPicPr>
        <p:blipFill>
          <a:blip r:embed="rId5" cstate="email">
            <a:lum contras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365104"/>
            <a:ext cx="2737658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05580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us\Desktop\324525460600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8800978" cy="47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5707" y="0"/>
            <a:ext cx="71287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Segoe Script" panose="020B0504020000000003" pitchFamily="34" charset="0"/>
              </a:rPr>
              <a:t>Берёзовая роща</a:t>
            </a:r>
            <a:endParaRPr lang="ru-RU" sz="6000" b="1" dirty="0">
              <a:solidFill>
                <a:srgbClr val="C00000"/>
              </a:solidFill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61969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20472" cy="924475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Segoe Script" panose="020B0504020000000003" pitchFamily="34" charset="0"/>
              </a:rPr>
              <a:t>Березовая метелка наведет порядок в доме , а ароматный березовый веник полезен для чистоты тела </a:t>
            </a:r>
          </a:p>
        </p:txBody>
      </p:sp>
      <p:pic>
        <p:nvPicPr>
          <p:cNvPr id="3074" name="Picture 2" descr="C:\Users\asus\Desktop\_metla_1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700" t="7107" r="20493" b="6524"/>
          <a:stretch>
            <a:fillRect/>
          </a:stretch>
        </p:blipFill>
        <p:spPr bwMode="auto">
          <a:xfrm rot="9005070">
            <a:off x="983795" y="1850051"/>
            <a:ext cx="2657826" cy="46553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sus\Desktop\березовый веник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572" t="3420" r="5057"/>
          <a:stretch>
            <a:fillRect/>
          </a:stretch>
        </p:blipFill>
        <p:spPr bwMode="auto">
          <a:xfrm rot="20323256">
            <a:off x="4059828" y="1929016"/>
            <a:ext cx="4720205" cy="36447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428400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324528" cy="980728"/>
          </a:xfrm>
        </p:spPr>
        <p:txBody>
          <a:bodyPr/>
          <a:lstStyle/>
          <a:p>
            <a:pPr algn="ctr"/>
            <a:r>
              <a:rPr lang="ru-RU" sz="5400" b="1" dirty="0">
                <a:solidFill>
                  <a:srgbClr val="C00000"/>
                </a:solidFill>
                <a:latin typeface="Segoe Script" panose="020B0504020000000003" pitchFamily="34" charset="0"/>
              </a:rPr>
              <a:t>Береза-дивный лекарь</a:t>
            </a:r>
            <a:r>
              <a:rPr lang="ru-RU" sz="4400" b="1" dirty="0">
                <a:solidFill>
                  <a:srgbClr val="C00000"/>
                </a:solidFill>
                <a:latin typeface="Segoe Script" panose="020B0504020000000003" pitchFamily="34" charset="0"/>
              </a:rPr>
              <a:t/>
            </a:r>
            <a:br>
              <a:rPr lang="ru-RU" sz="4400" b="1" dirty="0">
                <a:solidFill>
                  <a:srgbClr val="C00000"/>
                </a:solidFill>
                <a:latin typeface="Segoe Script" panose="020B0504020000000003" pitchFamily="34" charset="0"/>
              </a:rPr>
            </a:br>
            <a:endParaRPr lang="ru-RU" sz="2800" b="1" dirty="0">
              <a:solidFill>
                <a:srgbClr val="C00000"/>
              </a:solidFill>
              <a:latin typeface="Segoe Script" panose="020B0504020000000003" pitchFamily="34" charset="0"/>
            </a:endParaRPr>
          </a:p>
        </p:txBody>
      </p:sp>
      <p:pic>
        <p:nvPicPr>
          <p:cNvPr id="4098" name="Picture 2" descr="C:\Users\asus\Desktop\березовый гриб - чаг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877" r="7407"/>
          <a:stretch>
            <a:fillRect/>
          </a:stretch>
        </p:blipFill>
        <p:spPr bwMode="auto">
          <a:xfrm>
            <a:off x="251520" y="1124744"/>
            <a:ext cx="4824536" cy="43647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sus\Desktop\kak-vyglyadit-berezovyj-grib-chag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227"/>
          <a:stretch>
            <a:fillRect/>
          </a:stretch>
        </p:blipFill>
        <p:spPr bwMode="auto">
          <a:xfrm>
            <a:off x="5220072" y="3068960"/>
            <a:ext cx="3792421" cy="3600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5661248"/>
            <a:ext cx="4248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Segoe Script" panose="020B0504020000000003" pitchFamily="34" charset="0"/>
              </a:rPr>
              <a:t>Березовый гриб – гриб-чага</a:t>
            </a:r>
          </a:p>
        </p:txBody>
      </p:sp>
    </p:spTree>
    <p:extLst>
      <p:ext uri="{BB962C8B-B14F-4D97-AF65-F5344CB8AC3E}">
        <p14:creationId xmlns="" xmlns:p14="http://schemas.microsoft.com/office/powerpoint/2010/main" val="25123313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sus\Desktop\1532485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431"/>
          <a:stretch>
            <a:fillRect/>
          </a:stretch>
        </p:blipFill>
        <p:spPr bwMode="auto">
          <a:xfrm>
            <a:off x="2411760" y="3573016"/>
            <a:ext cx="4208910" cy="31295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sus\Desktop\1444269715_akt-karb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524434"/>
            <a:ext cx="3723741" cy="26885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sus\Desktop\coal-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06" y="476672"/>
            <a:ext cx="4099332" cy="27363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270060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sus\Desktop\1331462079_bersok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00" y="116632"/>
            <a:ext cx="5141030" cy="35730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sus\Desktop\41621554_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594" y="3068960"/>
            <a:ext cx="5344170" cy="35271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sus\Desktop\Добыча-березового-сока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00" y="4193767"/>
            <a:ext cx="3109664" cy="20762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12819" y="692696"/>
            <a:ext cx="32403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Segoe Script" panose="020B0504020000000003" pitchFamily="34" charset="0"/>
              </a:rPr>
              <a:t>Берёзовый сок</a:t>
            </a:r>
            <a:endParaRPr lang="ru-RU" sz="4400" b="1" dirty="0">
              <a:solidFill>
                <a:schemeClr val="bg1"/>
              </a:solidFill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23298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sus\Desktop\49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280" y="1268760"/>
            <a:ext cx="4825829" cy="32544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sus\Desktop\depositphotos_7870535-Little-girl-in-a-smart-Sarafan-is-embracing-birch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2583">
            <a:off x="592663" y="1130721"/>
            <a:ext cx="3444329" cy="51664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895435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704" y="260648"/>
            <a:ext cx="9649072" cy="924475"/>
          </a:xfrm>
        </p:spPr>
        <p:txBody>
          <a:bodyPr/>
          <a:lstStyle/>
          <a:p>
            <a:pPr algn="ctr"/>
            <a:r>
              <a:rPr lang="ru-RU" sz="4400" b="1" dirty="0">
                <a:solidFill>
                  <a:srgbClr val="C00000"/>
                </a:solidFill>
                <a:latin typeface="Segoe Script" panose="020B0504020000000003" pitchFamily="34" charset="0"/>
              </a:rPr>
              <a:t>Береза </a:t>
            </a:r>
            <a:r>
              <a:rPr lang="ru-RU" sz="4400" b="1" dirty="0" smtClean="0">
                <a:solidFill>
                  <a:srgbClr val="C00000"/>
                </a:solidFill>
                <a:latin typeface="Segoe Script" panose="020B0504020000000003" pitchFamily="34" charset="0"/>
              </a:rPr>
              <a:t>- символ </a:t>
            </a:r>
            <a:r>
              <a:rPr lang="ru-RU" sz="4400" b="1" dirty="0">
                <a:solidFill>
                  <a:srgbClr val="C00000"/>
                </a:solidFill>
                <a:latin typeface="Segoe Script" panose="020B0504020000000003" pitchFamily="34" charset="0"/>
              </a:rPr>
              <a:t>праздника </a:t>
            </a:r>
            <a:r>
              <a:rPr lang="ru-RU" sz="4400" b="1" dirty="0" smtClean="0">
                <a:solidFill>
                  <a:srgbClr val="C00000"/>
                </a:solidFill>
                <a:latin typeface="Segoe Script" panose="020B0504020000000003" pitchFamily="34" charset="0"/>
              </a:rPr>
              <a:t>Святой Троицы</a:t>
            </a:r>
            <a:endParaRPr lang="ru-RU" sz="4400" b="1" dirty="0">
              <a:solidFill>
                <a:srgbClr val="C00000"/>
              </a:solidFill>
              <a:latin typeface="Segoe Script" panose="020B0504020000000003" pitchFamily="34" charset="0"/>
            </a:endParaRPr>
          </a:p>
        </p:txBody>
      </p:sp>
      <p:pic>
        <p:nvPicPr>
          <p:cNvPr id="8194" name="Picture 2" descr="C:\Users\asus\Desktop\image1884908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235" y="2924944"/>
            <a:ext cx="5067229" cy="3600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asus\Desktop\Хоровод-вокруг-березки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3552394" cy="26642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169709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:\Users\asus\Desktop\74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77027"/>
            <a:ext cx="8439326" cy="59483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5122" y="134282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Segoe Script" panose="020B0504020000000003" pitchFamily="34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Segoe Script" panose="020B0504020000000003" pitchFamily="34" charset="0"/>
              </a:rPr>
              <a:t>Береза – символ и гордость русского </a:t>
            </a:r>
            <a:r>
              <a:rPr lang="ru-RU" sz="2400" b="1" dirty="0" smtClean="0">
                <a:solidFill>
                  <a:srgbClr val="C00000"/>
                </a:solidFill>
                <a:latin typeface="Segoe Script" panose="020B0504020000000003" pitchFamily="34" charset="0"/>
              </a:rPr>
              <a:t>народа.</a:t>
            </a:r>
            <a:endParaRPr lang="ru-RU" sz="2400" dirty="0">
              <a:solidFill>
                <a:srgbClr val="C00000"/>
              </a:solidFill>
              <a:latin typeface="Segoe Script" panose="020B05040200000000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4005064"/>
            <a:ext cx="40468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Нет дерева сердцу милей,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сколько задумчивых песен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Поется в народе о ней!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 делит с ней радость и слезы,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так уж она хороша,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кажется- в шуме березы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Есть русская наша душа.</a:t>
            </a:r>
          </a:p>
          <a:p>
            <a:pPr algn="r"/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Р.Рождественский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04601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953</TotalTime>
  <Words>81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Summer</vt:lpstr>
      <vt:lpstr>Слайд 1</vt:lpstr>
      <vt:lpstr>Слайд 2</vt:lpstr>
      <vt:lpstr>Березовая метелка наведет порядок в доме , а ароматный березовый веник полезен для чистоты тела </vt:lpstr>
      <vt:lpstr>Береза-дивный лекарь </vt:lpstr>
      <vt:lpstr>Слайд 5</vt:lpstr>
      <vt:lpstr>Слайд 6</vt:lpstr>
      <vt:lpstr>Слайд 7</vt:lpstr>
      <vt:lpstr>Береза - символ праздника Святой Троицы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Пчелки</cp:lastModifiedBy>
  <cp:revision>15</cp:revision>
  <dcterms:created xsi:type="dcterms:W3CDTF">2016-03-12T08:22:10Z</dcterms:created>
  <dcterms:modified xsi:type="dcterms:W3CDTF">2024-03-03T12:22:46Z</dcterms:modified>
</cp:coreProperties>
</file>