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62" r:id="rId2"/>
    <p:sldId id="257" r:id="rId3"/>
    <p:sldId id="261" r:id="rId4"/>
    <p:sldId id="263" r:id="rId5"/>
    <p:sldId id="264" r:id="rId6"/>
    <p:sldId id="265" r:id="rId7"/>
    <p:sldId id="267" r:id="rId8"/>
    <p:sldId id="260" r:id="rId9"/>
    <p:sldId id="259" r:id="rId10"/>
    <p:sldId id="268" r:id="rId11"/>
    <p:sldId id="273" r:id="rId12"/>
    <p:sldId id="269" r:id="rId13"/>
    <p:sldId id="270" r:id="rId14"/>
    <p:sldId id="271" r:id="rId15"/>
    <p:sldId id="272" r:id="rId16"/>
    <p:sldId id="274" r:id="rId17"/>
    <p:sldId id="275" r:id="rId18"/>
    <p:sldId id="277" r:id="rId19"/>
    <p:sldId id="278" r:id="rId20"/>
    <p:sldId id="276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00"/>
    <a:srgbClr val="FF0000"/>
    <a:srgbClr val="CC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67" d="100"/>
          <a:sy n="67" d="100"/>
        </p:scale>
        <p:origin x="129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17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229296712443081E-3"/>
          <c:y val="6.6571224051539132E-2"/>
          <c:w val="0.81934397134788983"/>
          <c:h val="0.9276567813999733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"/>
          <c:dPt>
            <c:idx val="1"/>
            <c:bubble3D val="0"/>
            <c:explosion val="1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BFB-4796-93D4-1E7DAB63A404}"/>
              </c:ext>
            </c:extLst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48</c:v>
                </c:pt>
                <c:pt idx="1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BFB-4796-93D4-1E7DAB63A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0.5559</cdr:x>
      <cdr:y>0.34441</cdr:y>
    </cdr:from>
    <cdr:to>
      <cdr:x>0.7191</cdr:x>
      <cdr:y>0.45916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93003" y="1515584"/>
          <a:ext cx="996115" cy="5049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rgbClr val="FFFF00"/>
              </a:solidFill>
            </a:rPr>
            <a:t>   15 </a:t>
          </a:r>
          <a:endParaRPr lang="ru-RU" sz="2400" b="1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0.63296</cdr:x>
      <cdr:y>0</cdr:y>
    </cdr:from>
    <cdr:to>
      <cdr:x>0.9994</cdr:x>
      <cdr:y>0.47548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63339" y="0"/>
          <a:ext cx="2236591" cy="20923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              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мальчиков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0.71689</cdr:x>
      <cdr:y>0.03636</cdr:y>
    </cdr:from>
    <cdr:to>
      <cdr:x>0.75281</cdr:x>
      <cdr:y>0.08389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375642" y="160020"/>
          <a:ext cx="219217" cy="20915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B1342-BAF2-409B-BACE-9961F393CC36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55168-126B-4B80-B18A-295F8C160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240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55168-126B-4B80-B18A-295F8C16020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663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дминистратор\Desktop\Valentinka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652"/>
            <a:ext cx="914057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87104" y="363252"/>
            <a:ext cx="7478974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БЕРЕЗОВСКИЙ ДЕТСКИЙ САД № 2</a:t>
            </a:r>
            <a:r>
              <a:rPr lang="ru-RU" b="1" dirty="0" smtClean="0">
                <a:ea typeface="Calibri" pitchFamily="34" charset="0"/>
                <a:cs typeface="Times New Roman" pitchFamily="18" charset="0"/>
              </a:rPr>
              <a:t>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Творческий отчет о работе старшей группы «Ягодки» 2015-2016гг</a:t>
            </a:r>
            <a:endParaRPr lang="ru-RU" sz="5400" dirty="0" smtClean="0">
              <a:solidFill>
                <a:srgbClr val="FF0000"/>
              </a:solidFill>
              <a:latin typeface="Segoe Print" pitchFamily="2" charset="0"/>
              <a:cs typeface="Times New Roman" pitchFamily="18" charset="0"/>
            </a:endParaRPr>
          </a:p>
        </p:txBody>
      </p:sp>
      <p:pic>
        <p:nvPicPr>
          <p:cNvPr id="4" name="Picture 4" descr="C:\Users\Aдминистратор\Desktop\artleo.com-3716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61" r="14252"/>
          <a:stretch>
            <a:fillRect/>
          </a:stretch>
        </p:blipFill>
        <p:spPr bwMode="auto">
          <a:xfrm>
            <a:off x="0" y="203682"/>
            <a:ext cx="2611541" cy="199257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66782" y="5554638"/>
            <a:ext cx="503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Воспитатель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Садыкова Т.М.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4486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дминистратор\Desktop\Valentinka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284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69493" y="286604"/>
            <a:ext cx="6127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«Труд» 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Aдминистратор\Desktop\фото -группы\эксперементирование\20151214_1606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6464" y="730154"/>
            <a:ext cx="4667536" cy="350065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" name="Рисунок 2" descr="C:\Users\Aдминистратор\Desktop\999999\20151214_160420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90363"/>
            <a:ext cx="5063320" cy="3767637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Aдминистратор\Desktop\Valentinka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72"/>
            <a:ext cx="9144000" cy="6860572"/>
          </a:xfrm>
          <a:prstGeom prst="rect">
            <a:avLst/>
          </a:prstGeom>
          <a:noFill/>
        </p:spPr>
      </p:pic>
      <p:pic>
        <p:nvPicPr>
          <p:cNvPr id="2050" name="Picture 2" descr="C:\Users\Aдминистратор\Desktop\фото -группы\гигиена\20160525_12054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08227" cy="589583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1" name="Picture 3" descr="C:\Users\Aдминистратор\Desktop\фото -группы\наблюдение\20151117_11293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3888" y="1057703"/>
            <a:ext cx="4490112" cy="5800297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дминистратор\Desktop\Valentinka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41194"/>
            <a:ext cx="8884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Образовательная область «Безопасность» 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C:\Users\Aдминистратор\Desktop\фото -группы\ПДД\DSCN58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24" r="21070"/>
          <a:stretch>
            <a:fillRect/>
          </a:stretch>
        </p:blipFill>
        <p:spPr bwMode="auto">
          <a:xfrm>
            <a:off x="5063320" y="1871185"/>
            <a:ext cx="4080680" cy="495985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171" name="Picture 3" descr="C:\Users\Aдминистратор\Desktop\фото -группы\ПДД\DSCN583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73456"/>
            <a:ext cx="5595582" cy="4196687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дминистратор\Desktop\Valentinka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60059" y="313899"/>
            <a:ext cx="7246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«Познание»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Aдминистратор\Desktop\фото -группы\эксперементирование\20151002_10052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308" y="805218"/>
            <a:ext cx="3357349" cy="447646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8195" name="Picture 3" descr="C:\Users\Aдминистратор\Desktop\фото -группы\эксперементирование\20151002_09475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3240" y="3568888"/>
            <a:ext cx="4385481" cy="328911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" name="Рисунок 6" descr="C:\Users\Aдминистратор\Desktop\фото -группы\эксперементирование\20151002_100705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5781" y="817418"/>
            <a:ext cx="2937163" cy="354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дминистратор\Desktop\Valentinka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21" name="Picture 5" descr="C:\Users\Aдминистратор\Desktop\фото -группы\эксперементирование\20151127_1003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6525" y="0"/>
            <a:ext cx="3507475" cy="467663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6" name="Рисунок 5" descr="C:\Users\Aдминистратор\Desktop\фото -группы\эксперементирование\20160122_102418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357"/>
          <a:stretch>
            <a:fillRect/>
          </a:stretch>
        </p:blipFill>
        <p:spPr bwMode="auto">
          <a:xfrm>
            <a:off x="0" y="0"/>
            <a:ext cx="4502727" cy="339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9222" name="Picture 6" descr="C:\Users\Aдминистратор\Desktop\фото -группы\эксперементирование\20160122_10062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048" y="3050274"/>
            <a:ext cx="5076968" cy="380772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Aдминистратор\Desktop\Valentinka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287"/>
          </a:xfrm>
          <a:prstGeom prst="rect">
            <a:avLst/>
          </a:prstGeom>
          <a:noFill/>
        </p:spPr>
      </p:pic>
      <p:pic>
        <p:nvPicPr>
          <p:cNvPr id="28675" name="Picture 3" descr="C:\Users\Aдминистратор\Desktop\фото -группы\эксперементирование\20160219_10025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367"/>
          <a:stretch>
            <a:fillRect/>
          </a:stretch>
        </p:blipFill>
        <p:spPr bwMode="auto">
          <a:xfrm>
            <a:off x="0" y="0"/>
            <a:ext cx="4073004" cy="470474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8676" name="Picture 4" descr="C:\Users\Aдминистратор\Desktop\фото -группы\эксперементирование\20160219_10035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3946" y="0"/>
            <a:ext cx="3330054" cy="444007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8677" name="Picture 5" descr="C:\Users\Aдминистратор\Desktop\фото -группы\эксперементирование\20160219_10073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568"/>
          <a:stretch>
            <a:fillRect/>
          </a:stretch>
        </p:blipFill>
        <p:spPr bwMode="auto">
          <a:xfrm>
            <a:off x="3110836" y="2635143"/>
            <a:ext cx="3426441" cy="4222857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Aдминистратор\Desktop\Valentinka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287"/>
          </a:xfrm>
          <a:prstGeom prst="rect">
            <a:avLst/>
          </a:prstGeom>
          <a:noFill/>
        </p:spPr>
      </p:pic>
      <p:pic>
        <p:nvPicPr>
          <p:cNvPr id="6146" name="Picture 2" descr="C:\Users\Aдминистратор\Desktop\фото -группы\день_матери\IMAG059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586"/>
          <a:stretch>
            <a:fillRect/>
          </a:stretch>
        </p:blipFill>
        <p:spPr bwMode="auto">
          <a:xfrm>
            <a:off x="387928" y="845128"/>
            <a:ext cx="8382000" cy="58050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2263" y="259307"/>
            <a:ext cx="861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Образовательная область «Коммуникация» 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Aдминистратор\Desktop\Valentinka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170" name="Picture 2" descr="C:\Users\Aдминистратор\Desktop\фото -группы\фото группы 2 свободные игры\20150116_1621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962" y="217125"/>
            <a:ext cx="5312701" cy="398452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" name="Рисунок 3" descr="C:\Users\Aдминистратор\Desktop\Новая папка\20160526_154815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13"/>
          <a:stretch>
            <a:fillRect/>
          </a:stretch>
        </p:blipFill>
        <p:spPr bwMode="auto">
          <a:xfrm>
            <a:off x="5112327" y="1648691"/>
            <a:ext cx="385156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дминистратор\Desktop\Valentinka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287"/>
          </a:xfrm>
          <a:prstGeom prst="rect">
            <a:avLst/>
          </a:prstGeom>
          <a:noFill/>
        </p:spPr>
      </p:pic>
      <p:pic>
        <p:nvPicPr>
          <p:cNvPr id="4099" name="Picture 3" descr="C:\Users\Aдминистратор\Desktop\фото -группы\конкурс чтецов2015\IMG_532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155" r="16400" b="11324"/>
          <a:stretch>
            <a:fillRect/>
          </a:stretch>
        </p:blipFill>
        <p:spPr bwMode="auto">
          <a:xfrm>
            <a:off x="0" y="1255594"/>
            <a:ext cx="3272871" cy="408068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100" name="Picture 4" descr="C:\Users\Aдминистратор\Desktop\фото -группы\конкурс чтецов2015\IMG_532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38" t="4776" b="3881"/>
          <a:stretch>
            <a:fillRect/>
          </a:stretch>
        </p:blipFill>
        <p:spPr bwMode="auto">
          <a:xfrm>
            <a:off x="5841241" y="955344"/>
            <a:ext cx="3108777" cy="4531059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436728" y="125853"/>
            <a:ext cx="821595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Образовательная область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«Чтение художественной литературы»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4" name="Picture 8" descr="C:\Users\Aдминистратор\Desktop\фото -группы\конкурс чтецов2015\IMG_533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26" r="4362" b="5274"/>
          <a:stretch>
            <a:fillRect/>
          </a:stretch>
        </p:blipFill>
        <p:spPr bwMode="auto">
          <a:xfrm>
            <a:off x="3005661" y="2156347"/>
            <a:ext cx="3108536" cy="4503761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дминистратор\Desktop\Valentinka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123" name="Picture 3" descr="C:\Users\Aдминистратор\Desktop\фото -группы\конкурс чтецов2015\IMG_53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01" r="27136"/>
          <a:stretch>
            <a:fillRect/>
          </a:stretch>
        </p:blipFill>
        <p:spPr bwMode="auto">
          <a:xfrm>
            <a:off x="1678674" y="0"/>
            <a:ext cx="5568287" cy="664646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дминистратор\Desktop\ValentinkaSlaidPr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" y="0"/>
            <a:ext cx="9140572" cy="6858000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746912" y="258467"/>
            <a:ext cx="73970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33" name="Picture 9" descr="C:\Users\Aдминистратор\Desktop\фото -группы\день России\20151119_10092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714"/>
          <a:stretch>
            <a:fillRect/>
          </a:stretch>
        </p:blipFill>
        <p:spPr bwMode="auto">
          <a:xfrm>
            <a:off x="2811439" y="3817962"/>
            <a:ext cx="4299045" cy="304003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8" name="Овал 17"/>
          <p:cNvSpPr/>
          <p:nvPr/>
        </p:nvSpPr>
        <p:spPr>
          <a:xfrm>
            <a:off x="3261814" y="0"/>
            <a:ext cx="2743201" cy="2279176"/>
          </a:xfrm>
          <a:prstGeom prst="ellipse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C:\Users\Aдминистратор\Desktop\в альбом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90" t="19510" r="1493"/>
          <a:stretch>
            <a:fillRect/>
          </a:stretch>
        </p:blipFill>
        <p:spPr bwMode="auto">
          <a:xfrm>
            <a:off x="-1" y="0"/>
            <a:ext cx="3480179" cy="410811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34" name="Picture 10" descr="C:\Users\Aдминистратор\Desktop\фото -группы\прогулка\20151026_11271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00"/>
          <a:stretch>
            <a:fillRect/>
          </a:stretch>
        </p:blipFill>
        <p:spPr bwMode="auto">
          <a:xfrm>
            <a:off x="5556803" y="1542196"/>
            <a:ext cx="3300594" cy="2374710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84486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дминистратор\Desktop\Valentinka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87"/>
            <a:ext cx="9144000" cy="6859287"/>
          </a:xfrm>
          <a:prstGeom prst="rect">
            <a:avLst/>
          </a:prstGeom>
          <a:noFill/>
        </p:spPr>
      </p:pic>
      <p:pic>
        <p:nvPicPr>
          <p:cNvPr id="3075" name="Picture 3" descr="C:\Users\Aдминистратор\Desktop\фото -группы\нетрадиционное рисование ЛЕПКА\20151229_1007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264" y="798394"/>
            <a:ext cx="5413612" cy="4060209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354521"/>
            <a:ext cx="89948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Образовательная область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«Художественное творчество»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C:\Users\Aдминистратор\Desktop\фото -группы\Новая папка\20151218_14105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6149" y="3889611"/>
            <a:ext cx="3957851" cy="2968389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Aдминистратор\Desktop\Valentinka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86"/>
            <a:ext cx="9144000" cy="6859285"/>
          </a:xfrm>
          <a:prstGeom prst="rect">
            <a:avLst/>
          </a:prstGeom>
          <a:noFill/>
        </p:spPr>
      </p:pic>
      <p:pic>
        <p:nvPicPr>
          <p:cNvPr id="35845" name="Picture 5" descr="C:\Users\Aдминистратор\Desktop\фото -группы\рисование на асфальте\20150902_1033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69" r="13835"/>
          <a:stretch>
            <a:fillRect/>
          </a:stretch>
        </p:blipFill>
        <p:spPr bwMode="auto">
          <a:xfrm>
            <a:off x="5417239" y="0"/>
            <a:ext cx="3726761" cy="343923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5843" name="Picture 3" descr="C:\Users\Aдминистратор\Desktop\фото -группы\нетрадиционное рисование ЛЕПКА\20150226_10192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31059" cy="339829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0" name="Picture 2" descr="C:\Users\Aдминистратор\Desktop\фото -группы\эксперементирование\20160330_10073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67" r="21000"/>
          <a:stretch>
            <a:fillRect/>
          </a:stretch>
        </p:blipFill>
        <p:spPr bwMode="auto">
          <a:xfrm>
            <a:off x="2579424" y="3138985"/>
            <a:ext cx="3735543" cy="3719015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Aдминистратор\Desktop\Valentinka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87"/>
            <a:ext cx="9144000" cy="685928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8490" y="245660"/>
            <a:ext cx="8393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Предметно - развивающей среда 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8" name="Picture 4" descr="C:\Users\Aдминистратор\Desktop\фото -группы\Новая папка\20160120_14454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9886" y="3616657"/>
            <a:ext cx="4321790" cy="324134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6869" name="Picture 5" descr="C:\Users\Aдминистратор\Desktop\фото -группы\Новая папка\20160120_14521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1096" y="723331"/>
            <a:ext cx="4167117" cy="312533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6867" name="Picture 3" descr="C:\Users\Aдминистратор\Desktop\фото -группы\фото\IMG-20160322-WA000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96034"/>
            <a:ext cx="3240490" cy="4320653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Aдминистратор\Desktop\Valentinka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287"/>
          </a:xfrm>
          <a:prstGeom prst="rect">
            <a:avLst/>
          </a:prstGeom>
          <a:noFill/>
        </p:spPr>
      </p:pic>
      <p:pic>
        <p:nvPicPr>
          <p:cNvPr id="1026" name="Picture 2" descr="C:\Users\Aдминистратор\Desktop\фото -группы\эксперементирование\20160219_1009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83"/>
          <a:stretch>
            <a:fillRect/>
          </a:stretch>
        </p:blipFill>
        <p:spPr bwMode="auto">
          <a:xfrm>
            <a:off x="0" y="180108"/>
            <a:ext cx="4506752" cy="580571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" name="Рисунок 4" descr="C:\Users\Aдминистратор\Desktop\Новая папка\20160526_154612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191490"/>
            <a:ext cx="4253345" cy="547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Aдминистратор\Desktop\Valentinka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85"/>
            <a:ext cx="9144000" cy="68605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255" y="263236"/>
            <a:ext cx="6636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Конкурсы, выставки, соревнования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Aдминистратор\Desktop\КОНКУРСЫ\Мудрый совенок\20160114_14305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60" t="1715" r="5764" b="1887"/>
          <a:stretch>
            <a:fillRect/>
          </a:stretch>
        </p:blipFill>
        <p:spPr bwMode="auto">
          <a:xfrm rot="21280637">
            <a:off x="219066" y="911905"/>
            <a:ext cx="2099862" cy="294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5" name="Рисунок 4" descr="C:\Users\Aдминистратор\Desktop\КОНКУРСЫ\Мудрый совенок\20160114_143011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30678">
            <a:off x="2305946" y="884845"/>
            <a:ext cx="2169332" cy="318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6" name="Рисунок 5" descr="C:\Users\Aдминистратор\Desktop\КОНКУРСЫ\Мудрый совенок\20160114_145230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365" y="3607479"/>
            <a:ext cx="2332282" cy="3042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7" name="Рисунок 6" descr="C:\Users\Aдминистратор\Desktop\КОНКУРСЫ\конкурс мечтай,исследуй,размышляй\в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97662" flipH="1">
            <a:off x="4472143" y="1076477"/>
            <a:ext cx="2011346" cy="273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Aдминистратор\Desktop\КОНКУРСЫ\конкурс мечтай,исследуй,размышляй\щ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58946">
            <a:off x="6656327" y="1094565"/>
            <a:ext cx="2056846" cy="2798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Aдминистратор\Desktop\КОНКУРСЫ\конкурс Викторина\20160323_182214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14532">
            <a:off x="3971026" y="3649821"/>
            <a:ext cx="2305390" cy="30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Aдминистратор\Desktop\КОНКУРСЫ\конкурс Викторина\20160323_182257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81" t="2375" r="1330" b="4988"/>
          <a:stretch>
            <a:fillRect/>
          </a:stretch>
        </p:blipFill>
        <p:spPr bwMode="auto">
          <a:xfrm>
            <a:off x="6497782" y="4432590"/>
            <a:ext cx="2646217" cy="2176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Aдминистратор\Desktop\Valentinka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549" cy="6866235"/>
          </a:xfrm>
          <a:prstGeom prst="rect">
            <a:avLst/>
          </a:prstGeom>
          <a:noFill/>
        </p:spPr>
      </p:pic>
      <p:pic>
        <p:nvPicPr>
          <p:cNvPr id="3074" name="Picture 2" descr="C:\Users\Aдминистратор\Desktop\фото -группы\Со спортом мы дружны\20160219_1204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13701" cy="415160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" name="Рисунок 3" descr="C:\Users\Aдминистратор\Desktop\фото -группы\Со спортом мы дружны\20160420_141459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318"/>
          <a:stretch>
            <a:fillRect/>
          </a:stretch>
        </p:blipFill>
        <p:spPr bwMode="auto">
          <a:xfrm>
            <a:off x="3075708" y="2812956"/>
            <a:ext cx="5888181" cy="404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дминистратор\Desktop\Valentinka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5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70364" y="207818"/>
            <a:ext cx="6234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Работа с родителями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дминистратор\Desktop\фото -группы\Спортивный праздник 2015\IMG_093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945"/>
          <a:stretch>
            <a:fillRect/>
          </a:stretch>
        </p:blipFill>
        <p:spPr bwMode="auto">
          <a:xfrm>
            <a:off x="0" y="574962"/>
            <a:ext cx="4031673" cy="364066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8" name="Picture 4" descr="C:\Users\Aдминистратор\Desktop\фото -группы\Миксановские\20160322_09413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0435" y="720435"/>
            <a:ext cx="4225637" cy="316922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9" name="Picture 5" descr="C:\Users\Aдминистратор\Desktop\фото -группы\Миксановские\20160322_07475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963" y="3751118"/>
            <a:ext cx="4142509" cy="310688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" name="Рисунок 6" descr="C:\Users\Aдминистратор\Desktop\фото -группы\Миксановские\IMG-20160322-WA0029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81"/>
          <a:stretch>
            <a:fillRect/>
          </a:stretch>
        </p:blipFill>
        <p:spPr bwMode="auto">
          <a:xfrm>
            <a:off x="4502728" y="3754583"/>
            <a:ext cx="4295630" cy="310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дминистратор\Desktop\Valentinka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72"/>
            <a:ext cx="9144000" cy="686057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90945" y="346364"/>
            <a:ext cx="8478981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Перспективы и пожелания на следующий год: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Продолжать проводить профилактические мероприятия с целью повышения посещаемости детей, укрепление здоровья, развития двигательной и гигиенической культуры детей.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Продолжать принимать активное участие в методических мероприятиях района и детского сада.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 Развитие познавательной активности детей через обогащение и представление об окружающем мире.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Продолжать воспитывать в детях творчество, эмоциональность, активность для их дальнейших достижений и успехов.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Пополнить: дидактический и раздаточный материал на развития логического мышления; уголок сюжетно-ролевых игр («Журналисты», «Геологи») ; книжный уголок литературой по возрасту. Приобрести новые развивающие игры для детей подготовительной к школе группы.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Aдминистратор\Desktop\Valentinka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92163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68036" y="290945"/>
            <a:ext cx="82850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СПАСИБО ЗА ВНИМАНИЕ!</a:t>
            </a:r>
            <a:endParaRPr lang="ru-RU" sz="4400" dirty="0" smtClean="0">
              <a:solidFill>
                <a:srgbClr val="FF0000"/>
              </a:solidFill>
              <a:latin typeface="Segoe Print" pitchFamily="2" charset="0"/>
              <a:cs typeface="Times New Roman" pitchFamily="18" charset="0"/>
            </a:endParaRPr>
          </a:p>
        </p:txBody>
      </p:sp>
      <p:pic>
        <p:nvPicPr>
          <p:cNvPr id="43011" name="Picture 3" descr="C:\Users\Aдминистратор\Desktop\фото -группы\КОЛЯДКИ 2016\20160114_09333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091" y="845127"/>
            <a:ext cx="8437417" cy="6012873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дминистратор\Desktop\Valentinka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" y="0"/>
            <a:ext cx="914057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10185" y="464025"/>
            <a:ext cx="6796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Состав группы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3206" y="1460310"/>
            <a:ext cx="7165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группе 31 ребенок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670316" y="1582458"/>
          <a:ext cx="6103620" cy="4400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 flipH="1" flipV="1">
            <a:off x="6045958" y="2115402"/>
            <a:ext cx="204716" cy="204716"/>
          </a:xfrm>
          <a:prstGeom prst="rect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373504" y="2060812"/>
            <a:ext cx="136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девочек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38233" y="3343701"/>
            <a:ext cx="1351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16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6145" name="Picture 1" descr="C:\Users\Aдминистратор\Desktop\children_03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9732" y="4400464"/>
            <a:ext cx="2507550" cy="21265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486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дминистратор\Desktop\Valentinka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" y="0"/>
            <a:ext cx="9140572" cy="6858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68740" y="1651379"/>
            <a:ext cx="1078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54842" y="191070"/>
            <a:ext cx="82978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Годовые задачи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МБДОУ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«БЕРЕЗОВСКИЙ ДЕТСКИЙ САД № 2» на 2015-2016г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Продолжать создавать здоровье сберегающую и развивающую среду, для обеспечения комфортного пребывания детей в ДОУ.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-Способствовать созданию условий для развития самостоятельности и инициативы у дошкольников.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профессионально-педагогическую компетенцию педагогов через сетевое взаимодействие.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Внедрять в работу ДОУ новые формы сотрудничества педагогов с родителями.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34" name="Picture 14" descr="C:\Users\Aдминистратор\Desktop\фото -группы\эксперементирование\20151127_0946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8656" y="2895600"/>
            <a:ext cx="4752108" cy="361603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" name="Picture 3" descr="C:\Users\Aдминистратор\Desktop\фото -группы\эксперементирование\20160219_10073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037"/>
          <a:stretch>
            <a:fillRect/>
          </a:stretch>
        </p:blipFill>
        <p:spPr bwMode="auto">
          <a:xfrm>
            <a:off x="207818" y="2881746"/>
            <a:ext cx="3754582" cy="3976254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84486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дминистратор\Desktop\Valentinka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" y="0"/>
            <a:ext cx="9140572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786" y="272956"/>
            <a:ext cx="7601802" cy="2499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Виды деятельности:</a:t>
            </a:r>
            <a:endParaRPr lang="ru-RU" sz="32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игровой,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коммуникативный,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трудовой,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познавательно-исследовательский, продуктивный,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музыкально-художественный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3" descr="C:\Users\Aдминистратор\Desktop\фото -группы\фото\20160226_1752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0991" y="2332630"/>
            <a:ext cx="3357349" cy="452537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8" name="Picture 4" descr="C:\Users\Aдминистратор\Desktop\фото -группы\КОЛЯДКИ 2016\20160114_0933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11439"/>
            <a:ext cx="5395414" cy="4046561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84486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дминистратор\Desktop\Valentinka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" y="0"/>
            <a:ext cx="9140572" cy="6858000"/>
          </a:xfrm>
          <a:prstGeom prst="rect">
            <a:avLst/>
          </a:prstGeom>
          <a:noFill/>
        </p:spPr>
      </p:pic>
      <p:pic>
        <p:nvPicPr>
          <p:cNvPr id="2050" name="Picture 2" descr="C:\Users\Aдминистратор\Desktop\Новая папка\20160524_15154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602" y="989462"/>
            <a:ext cx="4401404" cy="586853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1" name="Picture 3" descr="C:\Users\Aдминистратор\Desktop\Новая папка\20160524_15183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2723" y="1426191"/>
            <a:ext cx="4073857" cy="5431809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668740" y="191069"/>
            <a:ext cx="768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«Здоровье»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86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дминистратор\Desktop\Valentinka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6057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00251" y="300252"/>
            <a:ext cx="83114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«Физическая культура»</a:t>
            </a:r>
            <a:endParaRPr lang="ru-RU" sz="28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85" name="Picture 13" descr="C:\Users\Aдминистратор\Desktop\фото -группы\развлечение физкультурное\DSCN585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65" r="5060"/>
          <a:stretch>
            <a:fillRect/>
          </a:stretch>
        </p:blipFill>
        <p:spPr bwMode="auto">
          <a:xfrm>
            <a:off x="0" y="764275"/>
            <a:ext cx="5063320" cy="425370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086" name="Picture 14" descr="C:\Users\Aдминистратор\Desktop\фото -группы\прогулка\20151215_11031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0806" y="3173104"/>
            <a:ext cx="4913194" cy="368489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дминистратор\Desktop\Valentinka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C:\Users\Aдминистратор\Desktop\фото -группы\Спартакиада 21.02.16\IMG_43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7420"/>
            <a:ext cx="4435522" cy="591402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100" name="Picture 4" descr="C:\Users\Aдминистратор\Desktop\фото -группы\Спартакиада 21.02.16\IMG_432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495" y="764275"/>
            <a:ext cx="4432111" cy="5909480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84486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дминистратор\Desktop\Valentinka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6" y="1"/>
            <a:ext cx="9142284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8739" y="272955"/>
            <a:ext cx="8065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«Социализация» 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Aдминистратор\Desktop\фото -группы\чайпитие\20150227_1618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05218"/>
            <a:ext cx="4785815" cy="358936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124" name="Picture 4" descr="C:\Users\Aдминистратор\Desktop\фото -группы\Миксановские\IMG-20160322-WA00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8060" y="3152633"/>
            <a:ext cx="4722125" cy="3541594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84486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957</TotalTime>
  <Words>234</Words>
  <Application>Microsoft Office PowerPoint</Application>
  <PresentationFormat>Экран (4:3)</PresentationFormat>
  <Paragraphs>47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Segoe Print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Юзер</cp:lastModifiedBy>
  <cp:revision>93</cp:revision>
  <dcterms:created xsi:type="dcterms:W3CDTF">2013-11-19T05:52:05Z</dcterms:created>
  <dcterms:modified xsi:type="dcterms:W3CDTF">2018-10-15T03:25:55Z</dcterms:modified>
</cp:coreProperties>
</file>