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062" autoAdjust="0"/>
    <p:restoredTop sz="94624" autoAdjust="0"/>
  </p:normalViewPr>
  <p:slideViewPr>
    <p:cSldViewPr>
      <p:cViewPr>
        <p:scale>
          <a:sx n="67" d="100"/>
          <a:sy n="67" d="100"/>
        </p:scale>
        <p:origin x="-120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папки передвижки\Поиграем в футбол\XZBnFX6VsN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0"/>
            <a:ext cx="66247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папки передвижки\Поиграем в футбол\fcSXD-4TLA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6247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1\Desktop\папки передвижки\Поиграем в футбол\y3uDrjeerX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6967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папки передвижки\Поиграем в футбол\21ix7ajyOb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0"/>
            <a:ext cx="66967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папки передвижки\Поиграем в футбол\EeYqGmbrxa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0"/>
            <a:ext cx="65527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2019-02-05T04:14:04Z</dcterms:created>
  <dcterms:modified xsi:type="dcterms:W3CDTF">2019-02-05T04:27:45Z</dcterms:modified>
</cp:coreProperties>
</file>