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2" r:id="rId5"/>
    <p:sldId id="270" r:id="rId6"/>
    <p:sldId id="261" r:id="rId7"/>
    <p:sldId id="269" r:id="rId8"/>
    <p:sldId id="268" r:id="rId9"/>
    <p:sldId id="272" r:id="rId10"/>
    <p:sldId id="263" r:id="rId11"/>
    <p:sldId id="273" r:id="rId12"/>
    <p:sldId id="271" r:id="rId13"/>
    <p:sldId id="259" r:id="rId14"/>
    <p:sldId id="258" r:id="rId15"/>
    <p:sldId id="279" r:id="rId16"/>
    <p:sldId id="264" r:id="rId17"/>
    <p:sldId id="26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D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E425-13CC-4FE1-BF21-8A8A08B6AC7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F5B4-EA60-4676-AA02-81B6BD3FD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9172" y="3140968"/>
            <a:ext cx="4314828" cy="32702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музыкального руководителя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«Березовский детский сад №2»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Анны Юрьевны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Смирновой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24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G:\Анна Ю\Анна Ю.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52936"/>
            <a:ext cx="3032233" cy="39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Публикации в СМИ.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16" y="4568968"/>
            <a:ext cx="3240000" cy="229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6409021"/>
            <a:ext cx="5760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16" y="2996952"/>
            <a:ext cx="3240000" cy="197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23" y="714058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4965"/>
            <a:ext cx="3240000" cy="229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6" y="3182217"/>
            <a:ext cx="2120265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3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7" y="1412776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Благодарность родителей и администрации ДОУ.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85232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848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2009г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dirty="0" smtClean="0"/>
              <a:t>- почетная грамота, </a:t>
            </a:r>
            <a:r>
              <a:rPr lang="ru-RU" dirty="0"/>
              <a:t>за творческие успехи и активное участие в жизни дошкольного образовательного учреждения, от заведующей муниципального дошкольного образовательного учреждения «Березовский детский сад №2» А.В. </a:t>
            </a:r>
            <a:r>
              <a:rPr lang="ru-RU" dirty="0" err="1"/>
              <a:t>Радиной</a:t>
            </a:r>
            <a:r>
              <a:rPr lang="ru-RU" dirty="0"/>
              <a:t>.</a:t>
            </a:r>
          </a:p>
          <a:p>
            <a:r>
              <a:rPr lang="ru-RU" dirty="0" smtClean="0"/>
              <a:t>-  благодарственное </a:t>
            </a:r>
            <a:r>
              <a:rPr lang="ru-RU" dirty="0"/>
              <a:t>письмо за активное участие в межрайонном  фестивале-конкурсе «Весенняя капель».</a:t>
            </a:r>
          </a:p>
          <a:p>
            <a:r>
              <a:rPr lang="ru-RU" dirty="0" smtClean="0"/>
              <a:t>- диплом </a:t>
            </a:r>
            <a:r>
              <a:rPr lang="en-US" dirty="0"/>
              <a:t>I</a:t>
            </a:r>
            <a:r>
              <a:rPr lang="ru-RU" dirty="0"/>
              <a:t> степени за творческие успехи и активное участие в межрайонном фестивале-конкурсе детского художественного творчества «Весенняя капель».</a:t>
            </a:r>
          </a:p>
          <a:p>
            <a:r>
              <a:rPr lang="ru-RU" dirty="0" smtClean="0"/>
              <a:t>– </a:t>
            </a:r>
            <a:r>
              <a:rPr lang="ru-RU" dirty="0"/>
              <a:t>участие в районном конкурсе «Умницы-красавицы» (дипломы участниц). </a:t>
            </a:r>
          </a:p>
        </p:txBody>
      </p:sp>
    </p:spTree>
    <p:extLst>
      <p:ext uri="{BB962C8B-B14F-4D97-AF65-F5344CB8AC3E}">
        <p14:creationId xmlns:p14="http://schemas.microsoft.com/office/powerpoint/2010/main" val="22372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83"/>
            <a:ext cx="9144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2010г</a:t>
            </a:r>
            <a:r>
              <a:rPr lang="ru-RU" sz="2000" b="1" dirty="0" smtClean="0"/>
              <a:t>.</a:t>
            </a:r>
          </a:p>
          <a:p>
            <a:r>
              <a:rPr lang="ru-RU" sz="1400" dirty="0" smtClean="0"/>
              <a:t>- </a:t>
            </a:r>
            <a:r>
              <a:rPr lang="ru-RU" sz="1700" dirty="0" smtClean="0"/>
              <a:t>приняла </a:t>
            </a:r>
            <a:r>
              <a:rPr lang="ru-RU" sz="1700" dirty="0"/>
              <a:t>участие в районной молодежной акции «Тебе, Победа, посвящается!» в номинации «Знамя победы». Дошкольное учреждение стало лауреатом в этом конкурсе. Наш фрагмент флага был отправлен в город Красноярск. </a:t>
            </a:r>
            <a:endParaRPr lang="ru-RU" sz="1700" dirty="0" smtClean="0"/>
          </a:p>
          <a:p>
            <a:r>
              <a:rPr lang="ru-RU" sz="1700" dirty="0" smtClean="0"/>
              <a:t>- приняла </a:t>
            </a:r>
            <a:r>
              <a:rPr lang="ru-RU" sz="1700" dirty="0"/>
              <a:t>участие в районном туристическом слете, команда награждена грамотой за III </a:t>
            </a:r>
            <a:r>
              <a:rPr lang="ru-RU" sz="1700" dirty="0" smtClean="0"/>
              <a:t>место</a:t>
            </a:r>
            <a:r>
              <a:rPr lang="ru-RU" sz="1700" dirty="0"/>
              <a:t>;</a:t>
            </a:r>
            <a:endParaRPr lang="ru-RU" sz="1700" dirty="0" smtClean="0"/>
          </a:p>
          <a:p>
            <a:r>
              <a:rPr lang="ru-RU" sz="1700" dirty="0" smtClean="0"/>
              <a:t>- приняла </a:t>
            </a:r>
            <a:r>
              <a:rPr lang="ru-RU" sz="1700" dirty="0"/>
              <a:t>участие в соревнованиях по настольному теннису в рамках спартакиады среди работников образования Березовского района «Сильная Россия – Спортивная Россия», заняла 3 место в личном </a:t>
            </a:r>
            <a:r>
              <a:rPr lang="ru-RU" sz="1700" dirty="0" smtClean="0"/>
              <a:t>первенстве</a:t>
            </a:r>
            <a:r>
              <a:rPr lang="ru-RU" sz="1700" dirty="0"/>
              <a:t>;</a:t>
            </a:r>
            <a:endParaRPr lang="ru-RU" sz="1700" dirty="0" smtClean="0"/>
          </a:p>
          <a:p>
            <a:r>
              <a:rPr lang="ru-RU" sz="1700" dirty="0" smtClean="0"/>
              <a:t>Являясь </a:t>
            </a:r>
            <a:r>
              <a:rPr lang="ru-RU" sz="1700" dirty="0"/>
              <a:t>руководителем творческой группы детей: вокальный коллектив «Русские богатыри» и  вокально-танцевальный - «</a:t>
            </a:r>
            <a:r>
              <a:rPr lang="ru-RU" sz="1700" dirty="0" err="1"/>
              <a:t>Василята</a:t>
            </a:r>
            <a:r>
              <a:rPr lang="ru-RU" sz="1700" dirty="0"/>
              <a:t>», получила:</a:t>
            </a:r>
          </a:p>
          <a:p>
            <a:r>
              <a:rPr lang="ru-RU" sz="1700" dirty="0" smtClean="0"/>
              <a:t>- благодарственное </a:t>
            </a:r>
            <a:r>
              <a:rPr lang="ru-RU" sz="1700" dirty="0"/>
              <a:t>письмо от председателя консультативного Совета общественных организаций КРО ВПП «Единая Россия» Ю.Н. </a:t>
            </a:r>
            <a:r>
              <a:rPr lang="ru-RU" sz="1700" dirty="0" err="1"/>
              <a:t>Швыткина</a:t>
            </a:r>
            <a:r>
              <a:rPr lang="ru-RU" sz="1700" dirty="0"/>
              <a:t> за многолетний добросовестный труд.</a:t>
            </a:r>
          </a:p>
          <a:p>
            <a:r>
              <a:rPr lang="ru-RU" sz="1700" dirty="0" smtClean="0"/>
              <a:t>- благодарственное </a:t>
            </a:r>
            <a:r>
              <a:rPr lang="ru-RU" sz="1700" dirty="0"/>
              <a:t>письмо за активное участие в </a:t>
            </a:r>
            <a:r>
              <a:rPr lang="en-US" sz="1700" dirty="0"/>
              <a:t>XI</a:t>
            </a:r>
            <a:r>
              <a:rPr lang="ru-RU" sz="1700" dirty="0"/>
              <a:t> межрайонном  фестивале-конкурсе «Весенняя капель».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диплом </a:t>
            </a:r>
            <a:r>
              <a:rPr lang="en-US" sz="1700" dirty="0"/>
              <a:t>II </a:t>
            </a:r>
            <a:r>
              <a:rPr lang="ru-RU" sz="1700" dirty="0"/>
              <a:t>степени в номинации «Лучшее дошкольное учреждение по организации работы с детьми</a:t>
            </a:r>
            <a:r>
              <a:rPr lang="ru-RU" sz="1700" dirty="0" smtClean="0"/>
              <a:t>»</a:t>
            </a:r>
          </a:p>
          <a:p>
            <a:r>
              <a:rPr lang="ru-RU" sz="1700" dirty="0" smtClean="0"/>
              <a:t>- участие </a:t>
            </a:r>
            <a:r>
              <a:rPr lang="ru-RU" sz="1700" dirty="0"/>
              <a:t>в конкурсе патриотической песни «Россия. Молодость. Мечта» в номинации «Мы в России живем, о России поем». </a:t>
            </a:r>
          </a:p>
          <a:p>
            <a:r>
              <a:rPr lang="ru-RU" sz="1700" dirty="0" smtClean="0"/>
              <a:t>- участие </a:t>
            </a:r>
            <a:r>
              <a:rPr lang="ru-RU" sz="1700" dirty="0"/>
              <a:t>в конкурсе районного ДК «Веснушки – </a:t>
            </a:r>
            <a:r>
              <a:rPr lang="ru-RU" sz="1700" dirty="0" err="1"/>
              <a:t>веселушки</a:t>
            </a:r>
            <a:r>
              <a:rPr lang="ru-RU" sz="1700" dirty="0"/>
              <a:t>» (диплом участника)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приняла  </a:t>
            </a:r>
            <a:r>
              <a:rPr lang="ru-RU" sz="1700" dirty="0"/>
              <a:t>участие в конкурсе «Эффективный проект» заняла 4 место</a:t>
            </a:r>
            <a:r>
              <a:rPr lang="ru-RU" sz="17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700" dirty="0" smtClean="0"/>
              <a:t>вышла </a:t>
            </a:r>
            <a:r>
              <a:rPr lang="ru-RU" sz="1700" dirty="0"/>
              <a:t>статья в газете пригород «Пришла коляда – отворяй ворота!» о традициях, созданных в детском саду, </a:t>
            </a:r>
            <a:r>
              <a:rPr lang="ru-RU" sz="1700" dirty="0" smtClean="0"/>
              <a:t>являюсь режиссером </a:t>
            </a:r>
            <a:r>
              <a:rPr lang="ru-RU" sz="1700" dirty="0"/>
              <a:t>и идейным вдохновителем всего </a:t>
            </a:r>
            <a:r>
              <a:rPr lang="ru-RU" sz="1700" dirty="0" smtClean="0"/>
              <a:t>действия;</a:t>
            </a:r>
          </a:p>
          <a:p>
            <a:pPr marL="285750" indent="-285750">
              <a:buFontTx/>
              <a:buChar char="-"/>
            </a:pPr>
            <a:r>
              <a:rPr lang="ru-RU" sz="1700" dirty="0"/>
              <a:t>в</a:t>
            </a:r>
            <a:r>
              <a:rPr lang="ru-RU" sz="1700" dirty="0" smtClean="0"/>
              <a:t>ышла статья в журнале «Педагогический вестник» (№12 декабрь 2010 г.) «Наполним музыкой сердца», являюсь автором статьи.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4635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83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</a:t>
            </a:r>
            <a:r>
              <a:rPr lang="ru-RU" sz="2400" b="1" dirty="0" smtClean="0"/>
              <a:t>2011г.</a:t>
            </a:r>
          </a:p>
          <a:p>
            <a:r>
              <a:rPr lang="ru-RU" sz="2000" dirty="0" smtClean="0"/>
              <a:t>-благодарность от родителей детей выпуска 2011г.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В </a:t>
            </a:r>
            <a:r>
              <a:rPr lang="ru-RU" sz="2400" b="1" dirty="0" smtClean="0">
                <a:solidFill>
                  <a:prstClr val="black"/>
                </a:solidFill>
              </a:rPr>
              <a:t>2012г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приняла </a:t>
            </a:r>
            <a:r>
              <a:rPr lang="ru-RU" sz="2000" dirty="0">
                <a:solidFill>
                  <a:prstClr val="black"/>
                </a:solidFill>
              </a:rPr>
              <a:t>участие во Всероссийском конкурсе профессионального мастерства педагогов-новаторов «Урок физкультуры XXI века» </a:t>
            </a:r>
            <a:r>
              <a:rPr lang="ru-RU" sz="2000" dirty="0" smtClean="0">
                <a:solidFill>
                  <a:prstClr val="black"/>
                </a:solidFill>
              </a:rPr>
              <a:t>Диплом; </a:t>
            </a:r>
            <a:endParaRPr lang="ru-RU" sz="20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благодарственное письмо за участие в Краевой общественной культурно-просветительной акции «Волшебное полотно родного края»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В </a:t>
            </a:r>
            <a:r>
              <a:rPr lang="ru-RU" sz="2400" b="1" dirty="0" smtClean="0">
                <a:solidFill>
                  <a:prstClr val="black"/>
                </a:solidFill>
              </a:rPr>
              <a:t>2013г.</a:t>
            </a:r>
          </a:p>
          <a:p>
            <a:pPr marL="285750" lvl="0" indent="-285750">
              <a:buFontTx/>
              <a:buChar char="-"/>
            </a:pPr>
            <a:r>
              <a:rPr lang="ru-RU" sz="2000" dirty="0">
                <a:solidFill>
                  <a:prstClr val="black"/>
                </a:solidFill>
              </a:rPr>
              <a:t>д</a:t>
            </a:r>
            <a:r>
              <a:rPr lang="ru-RU" sz="2000" dirty="0" smtClean="0">
                <a:solidFill>
                  <a:prstClr val="black"/>
                </a:solidFill>
              </a:rPr>
              <a:t>иплом </a:t>
            </a:r>
            <a:r>
              <a:rPr lang="en-US" sz="2000" dirty="0" smtClean="0">
                <a:solidFill>
                  <a:prstClr val="black"/>
                </a:solidFill>
              </a:rPr>
              <a:t>II</a:t>
            </a:r>
            <a:r>
              <a:rPr lang="ru-RU" sz="2000" dirty="0" smtClean="0">
                <a:solidFill>
                  <a:prstClr val="black"/>
                </a:solidFill>
              </a:rPr>
              <a:t> степени танцевальному коллективу «Калейдоскоп»  (являюсь руководителем);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диплом </a:t>
            </a:r>
            <a:r>
              <a:rPr lang="en-US" sz="2000" dirty="0" smtClean="0">
                <a:solidFill>
                  <a:prstClr val="black"/>
                </a:solidFill>
              </a:rPr>
              <a:t>III</a:t>
            </a:r>
            <a:r>
              <a:rPr lang="ru-RU" sz="2000" dirty="0" smtClean="0">
                <a:solidFill>
                  <a:prstClr val="black"/>
                </a:solidFill>
              </a:rPr>
              <a:t> степени в номинации «Лучшее дошкольное образовательное учреждение по организации работы с детьми» (среди дошкольных образовательных учреждений п. Березовка);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свидетельство о публикации издательский дом «Воспитание дошкольника», название публикации «Приобщение детей к народной музыкальной культуре» (г. Москва);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сертификат  участника </a:t>
            </a:r>
            <a:r>
              <a:rPr lang="ru-RU" sz="2000" dirty="0" err="1" smtClean="0">
                <a:solidFill>
                  <a:prstClr val="black"/>
                </a:solidFill>
              </a:rPr>
              <a:t>вебинара</a:t>
            </a:r>
            <a:r>
              <a:rPr lang="ru-RU" sz="2000" dirty="0" smtClean="0">
                <a:solidFill>
                  <a:prstClr val="black"/>
                </a:solidFill>
              </a:rPr>
              <a:t> по теме «Мониторинг развития музыкальности детей 3-7 лет» издательство «Учитель».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06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Участие в методической работе ДОУ.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30673"/>
              </p:ext>
            </p:extLst>
          </p:nvPr>
        </p:nvGraphicFramePr>
        <p:xfrm>
          <a:off x="359482" y="1844824"/>
          <a:ext cx="8425036" cy="3122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41648"/>
                <a:gridCol w="2883388"/>
              </a:tblGrid>
              <a:tr h="442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2013-2014</a:t>
                      </a:r>
                      <a:endParaRPr lang="ru-RU" sz="200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smtClean="0"/>
                        <a:t>учебный год</a:t>
                      </a:r>
                      <a:endParaRPr lang="ru-RU" sz="200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smtClean="0"/>
                        <a:t>Тема </a:t>
                      </a:r>
                      <a:r>
                        <a:rPr lang="ru-RU" sz="2000" dirty="0" smtClean="0"/>
                        <a:t>мероприятия.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Форма участия.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908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Роль воспитателя на музыкальных занятиях.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Консультация для воспитателей с презентацией.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Мини музей в детском</a:t>
                      </a:r>
                      <a:r>
                        <a:rPr lang="ru-RU" sz="1400" b="0" baseline="0" dirty="0" smtClean="0">
                          <a:latin typeface="+mn-lt"/>
                        </a:rPr>
                        <a:t> саду.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Консультация для воспитателей с презентацией.</a:t>
                      </a:r>
                    </a:p>
                  </a:txBody>
                  <a:tcPr/>
                </a:tc>
              </a:tr>
              <a:tr h="56196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Занятие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-фи-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дансе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Практикум для воспитателей.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112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Открытое занятие «Путешествие в страну Гармонию»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Открытое занятие для педагогов ДОУ.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Работа с родителями.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582236"/>
              </p:ext>
            </p:extLst>
          </p:nvPr>
        </p:nvGraphicFramePr>
        <p:xfrm>
          <a:off x="457200" y="1412776"/>
          <a:ext cx="7920931" cy="4114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482952"/>
                <a:gridCol w="2437979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Советы родителям – о музыкальном воспитании ребенка.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Информация для родительского уголка.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7768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музыку полюбишь</a:t>
                      </a:r>
                      <a:r>
                        <a:rPr lang="ru-RU" baseline="0" dirty="0" smtClean="0"/>
                        <a:t> – о проблемах вмиг забудешь.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Памятка для родителей.</a:t>
                      </a:r>
                      <a:endParaRPr lang="ru-RU" dirty="0"/>
                    </a:p>
                  </a:txBody>
                  <a:tcPr/>
                </a:tc>
              </a:tr>
              <a:tr h="60576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такое музыкальность?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Информационный лист.</a:t>
                      </a:r>
                      <a:endParaRPr lang="ru-RU" dirty="0"/>
                    </a:p>
                  </a:txBody>
                  <a:tcPr/>
                </a:tc>
              </a:tr>
              <a:tr h="613752"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 с самых ранних лет.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Консультация для родителей.</a:t>
                      </a:r>
                      <a:endParaRPr lang="ru-RU" dirty="0"/>
                    </a:p>
                  </a:txBody>
                  <a:tcPr/>
                </a:tc>
              </a:tr>
              <a:tr h="629736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музыкального слуха дошкольников.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Рекомендации родителям.</a:t>
                      </a:r>
                      <a:endParaRPr lang="ru-RU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Музыкальные занятия в детском саду.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в музыкальном уголке для родителей.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Достижения детей ФОТО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240000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14061"/>
            <a:ext cx="3240000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39" y="3868643"/>
            <a:ext cx="3240000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Documents and Settings\Admin\Рабочий стол\ФОТО САД\фото старые\Костюмы 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8" y="3868643"/>
            <a:ext cx="3240000" cy="24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7" y="548680"/>
            <a:ext cx="3240000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50" y="980728"/>
            <a:ext cx="3240000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88" y="4113651"/>
            <a:ext cx="3240000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ФОТО САД\музей презентация\P1000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238" y="-3519488"/>
            <a:ext cx="3240000" cy="24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Рабочий стол\ФОТО САД\музей презентация\P1000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240000" cy="24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Admin\Рабочий стол\ФОТО САД\музей презентация\P1000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88161"/>
            <a:ext cx="3240000" cy="242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Admin\Рабочий стол\ФОТО САД\музей презентация\IMG_0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Admin\Рабочий стол\ФОТО САД\коляда фото корп Б\Изображение 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86" y="620688"/>
            <a:ext cx="3240000" cy="24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Рабочий стол\ФОТО САД\развлечения муз 2013 лето\DSCN5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Визитная карточка.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6984776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–Смирнова Анна Юрьевна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января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1976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средне-специальное , 1995 году окончила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Канское педагогическое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училище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начальных классов, методист воспитательной работы»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19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данном учреждении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должности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высшая.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Самообразование.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22871"/>
              </p:ext>
            </p:extLst>
          </p:nvPr>
        </p:nvGraphicFramePr>
        <p:xfrm>
          <a:off x="611560" y="1988840"/>
          <a:ext cx="792088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0405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Год, 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2013-2014г.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«Использование ИКТ при ознакомлении детей с культурой Красноярского края в повседневной работе по музыкальному воспитанию»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Открытое занятие для педагогов ДОУ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«Путешествие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в страну Гармонию»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Занятие с использованием ИКТ «Волшебная звездочка», «Рождество Христово»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Развлечение с использованием ИКТ «Россия – Родина моя», «С днем рожденья, детский сад!»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Обобщение опыта работы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2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Повышение квалификации.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12768" cy="470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5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4600" y="350838"/>
            <a:ext cx="5486424" cy="7207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smtClean="0">
                <a:solidFill>
                  <a:schemeClr val="bg1"/>
                </a:solidFill>
              </a:rPr>
              <a:t>Самообразование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817295"/>
              </p:ext>
            </p:extLst>
          </p:nvPr>
        </p:nvGraphicFramePr>
        <p:xfrm>
          <a:off x="457200" y="1306514"/>
          <a:ext cx="8331374" cy="486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1374"/>
              </a:tblGrid>
              <a:tr h="6918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Консультация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для воспитателей «Роль воспитателя на музыкальных занятиях», «Мини-музей в детском саду»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  <a:tr h="6381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Практикум для воспитателей «Занятие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</a:rPr>
                        <a:t>Са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-фи-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</a:rPr>
                        <a:t>дансе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  <a:tr h="3048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Открытое занятие «Путешествие с страну </a:t>
                      </a: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</a:rPr>
                        <a:t>Гармонию» </a:t>
                      </a:r>
                    </a:p>
                    <a:p>
                      <a:endParaRPr lang="ru-RU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  <a:tr h="518195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Музыкальные занятия и развлечения  с использованием  ИКТ  «Волшебная звездочка», «Рождество Христово»,  «День рожденья детского сада»,  «Россия – родина моя»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  <a:tr h="3048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Сценарии праздников  и  развлечений 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  <a:tr h="3126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Проект «Знакомство с музыкальными инструментами»,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«Коляда в детском саду»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  <a:tr h="3048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Разработки танцев для детей 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  <a:tr h="731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Консультации для родителей «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 родителям от музыкального руководителя », «Музыка дома» и мн. др.</a:t>
                      </a: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Методические разработки.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Участие во Всероссийских конкурсах.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66" y="1124744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1"/>
            <a:ext cx="3240000" cy="229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2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Участие в краевых конкурсах.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687" y="620688"/>
            <a:ext cx="5338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Участие в районных конкурсах. 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29437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Участие в районных конкурсах. Достижения детей.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924">
            <a:off x="255089" y="1584951"/>
            <a:ext cx="2520000" cy="17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230">
            <a:off x="6386366" y="1456718"/>
            <a:ext cx="2520000" cy="17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478">
            <a:off x="210585" y="4681991"/>
            <a:ext cx="2520000" cy="17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548">
            <a:off x="6315178" y="4386162"/>
            <a:ext cx="2520000" cy="17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588389"/>
            <a:ext cx="2520000" cy="17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00" y="692696"/>
            <a:ext cx="2520000" cy="17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56" y="4372900"/>
            <a:ext cx="178451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4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9573BA-1B83-4723-8275-B0B137151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CSC(4)</Template>
  <TotalTime>255</TotalTime>
  <Words>875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CSC(4)</vt:lpstr>
      <vt:lpstr>Портфолио музыкального руководителя МБДОУ «Березовский детский сад №2»  Анны Юрьевны Смирновой</vt:lpstr>
      <vt:lpstr>Визитная карточка.</vt:lpstr>
      <vt:lpstr>Презентация PowerPoint</vt:lpstr>
      <vt:lpstr>Повышение квалификации.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музыкального руководителя МБДОУ «Березовский детский сад №2»  Анны Юрьевны Смирновой</dc:title>
  <dc:subject>Вальс снежинок</dc:subject>
  <dc:creator>Admin</dc:creator>
  <cp:keywords/>
  <dc:description>Ученица МБОУ "Лицей №3" г. Норильск</dc:description>
  <cp:lastModifiedBy>Admin</cp:lastModifiedBy>
  <cp:revision>45</cp:revision>
  <dcterms:created xsi:type="dcterms:W3CDTF">2014-01-30T03:37:07Z</dcterms:created>
  <dcterms:modified xsi:type="dcterms:W3CDTF">2014-02-06T01:11:57Z</dcterms:modified>
  <cp:category>Шаблон PowerPoint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TC300093839990</vt:lpwstr>
  </property>
</Properties>
</file>