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7BA0FF-2B06-42F7-BC99-89566F165025}" type="datetimeFigureOut">
              <a:rPr lang="ru-RU" smtClean="0"/>
              <a:pPr/>
              <a:t>16.01.2014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74FCE-D0B1-4982-8216-E60C94D799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3714775"/>
          </a:xfrm>
        </p:spPr>
        <p:txBody>
          <a:bodyPr>
            <a:normAutofit/>
          </a:bodyPr>
          <a:lstStyle/>
          <a:p>
            <a:r>
              <a:rPr lang="ru-RU" b="1" dirty="0"/>
              <a:t>История талисманов Олимпийских Игр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Медведи </a:t>
            </a:r>
            <a:r>
              <a:rPr lang="ru-RU" dirty="0" err="1" smtClean="0"/>
              <a:t>Хайди</a:t>
            </a:r>
            <a:r>
              <a:rPr lang="ru-RU" dirty="0" smtClean="0"/>
              <a:t> и </a:t>
            </a:r>
            <a:r>
              <a:rPr lang="ru-RU" dirty="0" err="1" smtClean="0"/>
              <a:t>Хоуди</a:t>
            </a:r>
            <a:endParaRPr lang="ru-RU" dirty="0"/>
          </a:p>
        </p:txBody>
      </p:sp>
      <p:pic>
        <p:nvPicPr>
          <p:cNvPr id="4" name="Содержимое 3" descr="калгар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143116"/>
            <a:ext cx="4262459" cy="3643338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Тигренок </a:t>
            </a:r>
            <a:r>
              <a:rPr lang="ru-RU" dirty="0" err="1" smtClean="0"/>
              <a:t>Ходори</a:t>
            </a:r>
            <a:endParaRPr lang="ru-RU" dirty="0"/>
          </a:p>
        </p:txBody>
      </p:sp>
      <p:pic>
        <p:nvPicPr>
          <p:cNvPr id="4" name="Содержимое 3" descr="сеу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3116"/>
            <a:ext cx="4143404" cy="3941301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Горный эльф </a:t>
            </a:r>
            <a:r>
              <a:rPr lang="ru-RU" dirty="0" err="1" smtClean="0"/>
              <a:t>Маджик</a:t>
            </a:r>
            <a:endParaRPr lang="ru-RU" dirty="0"/>
          </a:p>
        </p:txBody>
      </p:sp>
      <p:pic>
        <p:nvPicPr>
          <p:cNvPr id="4" name="Содержимое 3" descr="альберьви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2143116"/>
            <a:ext cx="4071966" cy="4000528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Щенок </a:t>
            </a:r>
            <a:r>
              <a:rPr lang="ru-RU" dirty="0" err="1" smtClean="0"/>
              <a:t>Коби</a:t>
            </a:r>
            <a:endParaRPr lang="ru-RU" dirty="0"/>
          </a:p>
        </p:txBody>
      </p:sp>
      <p:pic>
        <p:nvPicPr>
          <p:cNvPr id="4" name="Содержимое 3" descr="барселон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143116"/>
            <a:ext cx="3526172" cy="3714776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Хакон</a:t>
            </a:r>
            <a:r>
              <a:rPr lang="ru-RU" dirty="0" smtClean="0"/>
              <a:t> и Кристи</a:t>
            </a:r>
            <a:endParaRPr lang="ru-RU" dirty="0"/>
          </a:p>
        </p:txBody>
      </p:sp>
      <p:pic>
        <p:nvPicPr>
          <p:cNvPr id="4" name="Содержимое 3" descr="лилехаме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143116"/>
            <a:ext cx="3643338" cy="350046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Иззи</a:t>
            </a:r>
            <a:endParaRPr lang="ru-RU" dirty="0"/>
          </a:p>
        </p:txBody>
      </p:sp>
      <p:pic>
        <p:nvPicPr>
          <p:cNvPr id="4" name="Содержимое 3" descr="атлант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071678"/>
            <a:ext cx="3571900" cy="414340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Сукки</a:t>
            </a:r>
            <a:r>
              <a:rPr lang="ru-RU" dirty="0" smtClean="0"/>
              <a:t>, </a:t>
            </a:r>
            <a:r>
              <a:rPr lang="ru-RU" dirty="0" err="1" smtClean="0"/>
              <a:t>Нокки</a:t>
            </a:r>
            <a:r>
              <a:rPr lang="ru-RU" dirty="0" smtClean="0"/>
              <a:t>, </a:t>
            </a:r>
            <a:r>
              <a:rPr lang="ru-RU" dirty="0" err="1" smtClean="0"/>
              <a:t>Лекки,Цукки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Содержимое 3" descr="наган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928802"/>
            <a:ext cx="5072098" cy="3929090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Олли</a:t>
            </a:r>
            <a:r>
              <a:rPr lang="ru-RU" dirty="0" smtClean="0"/>
              <a:t>, Сид, Милли</a:t>
            </a:r>
            <a:endParaRPr lang="ru-RU" dirty="0"/>
          </a:p>
        </p:txBody>
      </p:sp>
      <p:pic>
        <p:nvPicPr>
          <p:cNvPr id="4" name="Содержимое 3" descr="сидне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00240"/>
            <a:ext cx="4286280" cy="3643338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Поудер</a:t>
            </a:r>
            <a:r>
              <a:rPr lang="ru-RU" dirty="0" smtClean="0"/>
              <a:t>, Копер, </a:t>
            </a:r>
            <a:r>
              <a:rPr lang="ru-RU" dirty="0" err="1" smtClean="0"/>
              <a:t>Коул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солт-лейк-сити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5429288" cy="385765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Феб и Афина</a:t>
            </a:r>
            <a:endParaRPr lang="ru-RU" dirty="0"/>
          </a:p>
        </p:txBody>
      </p:sp>
      <p:pic>
        <p:nvPicPr>
          <p:cNvPr id="4" name="Содержимое 3" descr="афин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00240"/>
            <a:ext cx="3857652" cy="385765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028k5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466827"/>
            <a:ext cx="5429288" cy="5391173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Лыжник </a:t>
            </a:r>
            <a:r>
              <a:rPr lang="ru-RU" dirty="0" err="1" smtClean="0"/>
              <a:t>Шусс</a:t>
            </a: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Неве, </a:t>
            </a:r>
            <a:r>
              <a:rPr lang="ru-RU" dirty="0" err="1" smtClean="0"/>
              <a:t>Глиц</a:t>
            </a:r>
            <a:endParaRPr lang="ru-RU" dirty="0"/>
          </a:p>
        </p:txBody>
      </p:sp>
      <p:pic>
        <p:nvPicPr>
          <p:cNvPr id="4" name="Содержимое 3" descr="тур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285992"/>
            <a:ext cx="3714776" cy="3429023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Фува</a:t>
            </a:r>
            <a:endParaRPr lang="ru-RU" dirty="0"/>
          </a:p>
        </p:txBody>
      </p:sp>
      <p:pic>
        <p:nvPicPr>
          <p:cNvPr id="4" name="Содержимое 3" descr="пеки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285992"/>
            <a:ext cx="5143536" cy="350046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Куатчи</a:t>
            </a:r>
            <a:endParaRPr lang="ru-RU" dirty="0"/>
          </a:p>
        </p:txBody>
      </p:sp>
      <p:pic>
        <p:nvPicPr>
          <p:cNvPr id="4" name="Содержимое 3" descr="ванкуве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285992"/>
            <a:ext cx="4143404" cy="342902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Уэнлок</a:t>
            </a:r>
            <a:r>
              <a:rPr lang="ru-RU" dirty="0" smtClean="0"/>
              <a:t> и </a:t>
            </a:r>
            <a:r>
              <a:rPr lang="ru-RU" dirty="0" err="1" smtClean="0"/>
              <a:t>Мендвилль</a:t>
            </a:r>
            <a:endParaRPr lang="ru-RU" dirty="0"/>
          </a:p>
        </p:txBody>
      </p:sp>
      <p:pic>
        <p:nvPicPr>
          <p:cNvPr id="4" name="Содержимое 3" descr="лондо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143116"/>
            <a:ext cx="3714776" cy="3714776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дом талис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8215370" cy="5339575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Такса </a:t>
            </a:r>
            <a:r>
              <a:rPr lang="ru-RU" dirty="0" err="1" smtClean="0"/>
              <a:t>Вальди</a:t>
            </a:r>
            <a:endParaRPr lang="ru-RU" dirty="0"/>
          </a:p>
        </p:txBody>
      </p:sp>
      <p:pic>
        <p:nvPicPr>
          <p:cNvPr id="4" name="Содержимое 3" descr="s320x24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6500858" cy="378621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Бобр </a:t>
            </a:r>
            <a:r>
              <a:rPr lang="ru-RU" dirty="0" err="1" smtClean="0"/>
              <a:t>Амик</a:t>
            </a:r>
            <a:endParaRPr lang="ru-RU" dirty="0"/>
          </a:p>
        </p:txBody>
      </p:sp>
      <p:pic>
        <p:nvPicPr>
          <p:cNvPr id="4" name="Содержимое 3" descr="монреаль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5429288" cy="4000528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Снеговик </a:t>
            </a:r>
            <a:r>
              <a:rPr lang="ru-RU" dirty="0" err="1" smtClean="0"/>
              <a:t>Олимпиямандл</a:t>
            </a:r>
            <a:endParaRPr lang="ru-RU" dirty="0"/>
          </a:p>
        </p:txBody>
      </p:sp>
      <p:pic>
        <p:nvPicPr>
          <p:cNvPr id="4" name="Содержимое 3" descr="инсбрук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4546" y="2071678"/>
            <a:ext cx="4214842" cy="385765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Енот </a:t>
            </a:r>
            <a:r>
              <a:rPr lang="ru-RU" dirty="0" err="1" smtClean="0"/>
              <a:t>Рони</a:t>
            </a:r>
            <a:endParaRPr lang="ru-RU" dirty="0"/>
          </a:p>
        </p:txBody>
      </p:sp>
      <p:pic>
        <p:nvPicPr>
          <p:cNvPr id="4" name="Содержимое 3" descr="лейк плейсид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2000240"/>
            <a:ext cx="4286280" cy="4143404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Мишка</a:t>
            </a:r>
            <a:endParaRPr lang="ru-RU" dirty="0"/>
          </a:p>
        </p:txBody>
      </p:sp>
      <p:pic>
        <p:nvPicPr>
          <p:cNvPr id="4" name="Содержимое 3" descr="моск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000240"/>
            <a:ext cx="3071834" cy="4071966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Волчонок </a:t>
            </a:r>
            <a:r>
              <a:rPr lang="ru-RU" dirty="0" err="1" smtClean="0"/>
              <a:t>Вучко</a:t>
            </a:r>
            <a:endParaRPr lang="ru-RU" dirty="0"/>
          </a:p>
        </p:txBody>
      </p:sp>
      <p:pic>
        <p:nvPicPr>
          <p:cNvPr id="4" name="Содержимое 3" descr="сараево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071678"/>
            <a:ext cx="3929090" cy="385765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Орленок Сэм</a:t>
            </a:r>
            <a:endParaRPr lang="ru-RU" dirty="0"/>
          </a:p>
        </p:txBody>
      </p:sp>
      <p:pic>
        <p:nvPicPr>
          <p:cNvPr id="4" name="Содержимое 3" descr="лосанжелес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000240"/>
            <a:ext cx="3857652" cy="3857652"/>
          </a:xfr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100</TotalTime>
  <Words>61</Words>
  <Application>Microsoft Office PowerPoint</Application>
  <PresentationFormat>Экран (4:3)</PresentationFormat>
  <Paragraphs>23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История талисманов Олимпийских Игр </vt:lpstr>
      <vt:lpstr>Лыжник Шусс</vt:lpstr>
      <vt:lpstr>Такса Вальди</vt:lpstr>
      <vt:lpstr>Бобр Амик</vt:lpstr>
      <vt:lpstr>Снеговик Олимпиямандл</vt:lpstr>
      <vt:lpstr>Енот Рони</vt:lpstr>
      <vt:lpstr>Мишка</vt:lpstr>
      <vt:lpstr>Волчонок Вучко</vt:lpstr>
      <vt:lpstr>Орленок Сэм</vt:lpstr>
      <vt:lpstr>Медведи Хайди и Хоуди</vt:lpstr>
      <vt:lpstr>Тигренок Ходори</vt:lpstr>
      <vt:lpstr>Горный эльф Маджик</vt:lpstr>
      <vt:lpstr>Щенок Коби</vt:lpstr>
      <vt:lpstr>Хакон и Кристи</vt:lpstr>
      <vt:lpstr>Иззи</vt:lpstr>
      <vt:lpstr>Сукки, Нокки, Лекки,Цукки </vt:lpstr>
      <vt:lpstr>Олли, Сид, Милли</vt:lpstr>
      <vt:lpstr>Поудер, Копер, Коул.</vt:lpstr>
      <vt:lpstr>Феб и Афина</vt:lpstr>
      <vt:lpstr>Неве, Глиц</vt:lpstr>
      <vt:lpstr>Фува</vt:lpstr>
      <vt:lpstr>Куатчи</vt:lpstr>
      <vt:lpstr>Уэнлок и Мендвилль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талисманов Олимпийских Игр</dc:title>
  <dc:creator>Пользователь</dc:creator>
  <cp:lastModifiedBy>Пользователь</cp:lastModifiedBy>
  <cp:revision>11</cp:revision>
  <dcterms:created xsi:type="dcterms:W3CDTF">2014-01-15T04:45:43Z</dcterms:created>
  <dcterms:modified xsi:type="dcterms:W3CDTF">2014-01-16T08:01:25Z</dcterms:modified>
</cp:coreProperties>
</file>