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6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3300" b="1" dirty="0" smtClean="0">
                <a:solidFill>
                  <a:schemeClr val="accent1"/>
                </a:solidFill>
              </a:rPr>
              <a:t>«Я - часть России»</a:t>
            </a:r>
          </a:p>
          <a:p>
            <a:pPr algn="ctr">
              <a:buNone/>
            </a:pPr>
            <a:r>
              <a:rPr lang="ru-RU" sz="2400" b="1" dirty="0" err="1" smtClean="0"/>
              <a:t>Практико</a:t>
            </a:r>
            <a:r>
              <a:rPr lang="ru-RU" sz="2400" b="1" dirty="0" smtClean="0"/>
              <a:t> – ориентированный</a:t>
            </a:r>
          </a:p>
          <a:p>
            <a:pPr algn="ctr">
              <a:buNone/>
            </a:pPr>
            <a:r>
              <a:rPr lang="ru-RU" sz="2400" b="1" dirty="0" smtClean="0"/>
              <a:t>Старший дошкольный возраст</a:t>
            </a:r>
          </a:p>
          <a:p>
            <a:pPr algn="r">
              <a:buNone/>
            </a:pPr>
            <a:endParaRPr lang="ru-RU" sz="1600" b="1" dirty="0" smtClean="0"/>
          </a:p>
          <a:p>
            <a:pPr algn="r">
              <a:buNone/>
            </a:pPr>
            <a:endParaRPr lang="ru-RU" sz="1600" b="1" dirty="0" smtClean="0"/>
          </a:p>
          <a:p>
            <a:pPr algn="r">
              <a:buNone/>
            </a:pPr>
            <a:endParaRPr lang="ru-RU" sz="1600" b="1" dirty="0" smtClean="0"/>
          </a:p>
          <a:p>
            <a:pPr algn="r">
              <a:buNone/>
            </a:pPr>
            <a:r>
              <a:rPr lang="ru-RU" sz="1600" b="1" dirty="0" smtClean="0"/>
              <a:t>Автор: </a:t>
            </a:r>
          </a:p>
          <a:p>
            <a:pPr algn="r">
              <a:buNone/>
            </a:pPr>
            <a:r>
              <a:rPr lang="ru-RU" sz="1600" dirty="0" smtClean="0"/>
              <a:t>инструктор по физической культуре</a:t>
            </a:r>
            <a:endParaRPr lang="ru-RU" sz="1600" b="1" dirty="0" smtClean="0"/>
          </a:p>
          <a:p>
            <a:pPr algn="r">
              <a:buNone/>
            </a:pPr>
            <a:r>
              <a:rPr lang="ru-RU" sz="1600" dirty="0" err="1" smtClean="0"/>
              <a:t>Засемкова</a:t>
            </a:r>
            <a:r>
              <a:rPr lang="ru-RU" sz="1600" dirty="0" smtClean="0"/>
              <a:t> Наталья Викторовна</a:t>
            </a:r>
            <a:endParaRPr lang="ru-RU" sz="1600" b="1" dirty="0" smtClean="0"/>
          </a:p>
          <a:p>
            <a:pPr algn="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2HjYKx8nl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162243" cy="352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r>
              <a:rPr lang="ru-RU" dirty="0" smtClean="0"/>
              <a:t>Приобщение к российским </a:t>
            </a:r>
            <a:r>
              <a:rPr lang="ru-RU" dirty="0" smtClean="0"/>
              <a:t>духовно-нравственным </a:t>
            </a:r>
            <a:r>
              <a:rPr lang="ru-RU" dirty="0" smtClean="0"/>
              <a:t>ценностям, </a:t>
            </a:r>
            <a:r>
              <a:rPr lang="ru-RU" dirty="0" err="1" smtClean="0"/>
              <a:t>культуре,исторической</a:t>
            </a:r>
            <a:r>
              <a:rPr lang="ru-RU" dirty="0" smtClean="0"/>
              <a:t> памяти</a:t>
            </a:r>
          </a:p>
          <a:p>
            <a:pPr algn="ctr">
              <a:buNone/>
            </a:pPr>
            <a:r>
              <a:rPr lang="ru-RU" sz="2800" b="1" dirty="0" smtClean="0"/>
              <a:t>Еженедельное поднятие Государственного флага Российской Федерации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4098" name="Picture 2" descr="C:\Users\User\Downloads\IMG_20240415_080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612068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Военно-патриотический конкурс</a:t>
            </a:r>
          </a:p>
          <a:p>
            <a:pPr algn="ctr"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Мальчиши-Кибальчиши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3074" name="Picture 2" descr="C:\Users\User\Desktop\Un_5wHC0v0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27430"/>
            <a:ext cx="6840760" cy="4725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«Эстафета памяти» посвященная Дню Победы</a:t>
            </a:r>
            <a:endParaRPr lang="ru-RU" b="1" dirty="0"/>
          </a:p>
        </p:txBody>
      </p:sp>
      <p:pic>
        <p:nvPicPr>
          <p:cNvPr id="11266" name="Picture 2" descr="C:\Users\User\Downloads\IMG-a41f52b8ae74f33371d0a27b4b5fe96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72267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ru-RU" dirty="0" smtClean="0"/>
              <a:t>Создание единого социума: педагоги – дети – родители – общественность.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Районное мероприятие «Открытие лыжного сезона</a:t>
            </a:r>
            <a:r>
              <a:rPr lang="ru-RU" b="1" dirty="0" smtClean="0"/>
              <a:t>»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5122" name="Picture 2" descr="C:\Users\User\Desktop\g5cB2NZu9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668344" cy="4313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ru-RU" dirty="0" smtClean="0"/>
              <a:t>Преемственность поколений </a:t>
            </a:r>
            <a:endParaRPr lang="ru-RU" dirty="0" smtClean="0"/>
          </a:p>
          <a:p>
            <a:pPr algn="ctr">
              <a:buNone/>
            </a:pPr>
            <a:r>
              <a:rPr lang="ru-RU" b="1" dirty="0" err="1" smtClean="0"/>
              <a:t>Квест</a:t>
            </a:r>
            <a:r>
              <a:rPr lang="ru-RU" b="1" dirty="0" smtClean="0"/>
              <a:t>- игра «Зарница» </a:t>
            </a:r>
            <a:endParaRPr lang="ru-RU" b="1" dirty="0"/>
          </a:p>
        </p:txBody>
      </p:sp>
      <p:pic>
        <p:nvPicPr>
          <p:cNvPr id="6146" name="Picture 2" descr="C:\Users\User\Downloads\IMG_20240222_1635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696744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ru-RU" dirty="0" smtClean="0"/>
              <a:t>Приобщение родителей к совместным физкультурно-массовым мероприятиям , формирование семейных </a:t>
            </a:r>
            <a:r>
              <a:rPr lang="ru-RU" dirty="0" smtClean="0"/>
              <a:t>традиций</a:t>
            </a:r>
          </a:p>
          <a:p>
            <a:pPr algn="ctr">
              <a:buNone/>
            </a:pPr>
            <a:r>
              <a:rPr lang="ru-RU" b="1" dirty="0" smtClean="0"/>
              <a:t>«Папа, мама, я – спортивная семья!»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C:\Users\User\Desktop\_tvl_PhLq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408712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Мама, спорт и я –верные друзья!»</a:t>
            </a:r>
            <a:endParaRPr lang="ru-RU" dirty="0"/>
          </a:p>
        </p:txBody>
      </p:sp>
      <p:pic>
        <p:nvPicPr>
          <p:cNvPr id="8194" name="Picture 2" descr="C:\Users\User\Downloads\IMG_20231126_13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264696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ru-RU" dirty="0" smtClean="0"/>
              <a:t>Воспитание нравственно-волевые черт личности,</a:t>
            </a:r>
            <a:r>
              <a:rPr lang="ru-RU" dirty="0" smtClean="0"/>
              <a:t> формирование физических </a:t>
            </a:r>
            <a:r>
              <a:rPr lang="ru-RU" dirty="0" err="1" smtClean="0"/>
              <a:t>качест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Сдача ВФСК «ГТО</a:t>
            </a:r>
            <a:r>
              <a:rPr lang="ru-RU" b="1" dirty="0" smtClean="0"/>
              <a:t>»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User\Desktop\VO_l_3a6W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91134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r>
              <a:rPr lang="ru-RU" dirty="0" smtClean="0"/>
              <a:t>Формирование чувства патриотизма ,через практическое знакомство </a:t>
            </a:r>
            <a:r>
              <a:rPr lang="ru-RU" dirty="0" smtClean="0"/>
              <a:t>с  условиями  военной </a:t>
            </a:r>
            <a:r>
              <a:rPr lang="ru-RU" dirty="0" smtClean="0"/>
              <a:t>службы</a:t>
            </a:r>
          </a:p>
          <a:p>
            <a:pPr algn="ctr">
              <a:buNone/>
            </a:pPr>
            <a:r>
              <a:rPr lang="ru-RU" b="1" dirty="0" smtClean="0"/>
              <a:t>Межрегиональная </a:t>
            </a:r>
            <a:r>
              <a:rPr lang="en-US" b="1" dirty="0" smtClean="0"/>
              <a:t>XI</a:t>
            </a:r>
            <a:r>
              <a:rPr lang="ru-RU" b="1" dirty="0" smtClean="0"/>
              <a:t> военно-спортивная игра «СПЕЦНАЗ-ЮНИОР </a:t>
            </a:r>
            <a:r>
              <a:rPr lang="ru-RU" b="1" dirty="0" smtClean="0"/>
              <a:t>2024» </a:t>
            </a:r>
            <a:r>
              <a:rPr lang="ru-RU" b="1" dirty="0" smtClean="0"/>
              <a:t>им</a:t>
            </a:r>
            <a:r>
              <a:rPr lang="ru-RU" b="1" dirty="0" smtClean="0"/>
              <a:t>. А. </a:t>
            </a:r>
            <a:r>
              <a:rPr lang="ru-RU" b="1" dirty="0" err="1" smtClean="0"/>
              <a:t>М.Соклакова</a:t>
            </a:r>
            <a:endParaRPr lang="ru-RU" b="1" dirty="0"/>
          </a:p>
        </p:txBody>
      </p:sp>
      <p:pic>
        <p:nvPicPr>
          <p:cNvPr id="10242" name="Picture 2" descr="C:\Users\User\Downloads\20240502_123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3051"/>
            <a:ext cx="6336704" cy="4224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/>
              <a:t>   </a:t>
            </a:r>
            <a:r>
              <a:rPr lang="ru-RU" b="1" dirty="0" smtClean="0"/>
              <a:t>Вывод : </a:t>
            </a:r>
            <a:r>
              <a:rPr lang="ru-RU" dirty="0" smtClean="0"/>
              <a:t>систематическая </a:t>
            </a:r>
            <a:r>
              <a:rPr lang="ru-RU" dirty="0" smtClean="0"/>
              <a:t>работа по патриотическому воспитанию посредством физической культуры и спорта, способствует формированию патриотизма у дошкольников. </a:t>
            </a:r>
          </a:p>
          <a:p>
            <a:pPr fontAlgn="base">
              <a:buNone/>
            </a:pPr>
            <a:r>
              <a:rPr lang="ru-RU" smtClean="0"/>
              <a:t>    В </a:t>
            </a:r>
            <a:r>
              <a:rPr lang="ru-RU" dirty="0" smtClean="0"/>
              <a:t>решении задач, физическая культура может внести свой вклад, т. к. формирование физических качеств, двигательных навыков и умений тесно связано с воспитанием патриотизма и чувства гордости за свою страну, край. Формирование патриотических чувств детей дошкольного возраста осуществляется в процессе использования различных форм и методов работы с ними: на занятиях по физической культуре, в процессе проведения подвижных игр, эстафет, спортивных праздников и досугов. Наибольший воспитательный эффект оказывают спортивные праздники и развлечения. Данная форма работы позволяет закрепить и обобщить знания и умения детей в рамках определённой темы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200" dirty="0" smtClean="0"/>
              <a:t>         «Все знают, какие сильные патриотические чувства вызывают у нас победы наших спортсменов на Олимпиадах, на </a:t>
            </a:r>
            <a:r>
              <a:rPr lang="ru-RU" sz="3200" dirty="0" err="1" smtClean="0"/>
              <a:t>Параолимпийских</a:t>
            </a:r>
            <a:r>
              <a:rPr lang="ru-RU" sz="3200" dirty="0" smtClean="0"/>
              <a:t> играх и на других крупнейших соревнованиях. В этом смысле спорт, безусловно, является одним из важнейших факторов, способствующих воспитанию патриотизма».</a:t>
            </a:r>
          </a:p>
          <a:p>
            <a:pPr algn="r">
              <a:buNone/>
            </a:pPr>
            <a:r>
              <a:rPr lang="ru-RU" sz="3200" dirty="0" smtClean="0"/>
              <a:t>                                                                          В.В. Путин.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    </a:t>
            </a:r>
            <a:r>
              <a:rPr lang="ru-RU" sz="3200" b="1" dirty="0" smtClean="0"/>
              <a:t>Новизна проекта</a:t>
            </a:r>
            <a:r>
              <a:rPr lang="ru-RU" sz="3200" dirty="0" smtClean="0"/>
              <a:t>:</a:t>
            </a:r>
            <a:r>
              <a:rPr lang="ru-RU" sz="3200" b="1" dirty="0" smtClean="0"/>
              <a:t> </a:t>
            </a:r>
            <a:r>
              <a:rPr lang="ru-RU" sz="3200" dirty="0" smtClean="0"/>
              <a:t> заключается в системном использовании средств физической культуры и спорта для создания среды ориентированной на нравственно-патриотическое воспитание и взаимодействия всех участников образовательного процесса в дошкольном учреждении.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sz="3200" b="1" dirty="0" smtClean="0"/>
              <a:t>Цель проекта:</a:t>
            </a:r>
            <a:r>
              <a:rPr lang="ru-RU" sz="3200" dirty="0" smtClean="0"/>
              <a:t>  воспитание патриотических чувств и национального самосознания у детей дошкольного возраста средствами физической культуры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Задачи проекта: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Создать условия для организации практической деятельности воспитанников по формированию патриотического поведения и проявлению положительных эмоций в спортивно-массовых мероприятиях.</a:t>
            </a:r>
          </a:p>
          <a:p>
            <a:pPr>
              <a:buNone/>
            </a:pPr>
            <a:r>
              <a:rPr lang="ru-RU" dirty="0" smtClean="0"/>
              <a:t>2. Воспитывать нравственно-волевые черты личности через стимуляцию детской активности, формирование физических качеств, двигательных навыков и умений. </a:t>
            </a:r>
          </a:p>
          <a:p>
            <a:pPr>
              <a:buNone/>
            </a:pPr>
            <a:r>
              <a:rPr lang="ru-RU" dirty="0" smtClean="0"/>
              <a:t>3. Создать условия для выполнения физических упражнений, направленных на преодоление трудностей физического характера. </a:t>
            </a:r>
          </a:p>
          <a:p>
            <a:pPr>
              <a:buNone/>
            </a:pPr>
            <a:r>
              <a:rPr lang="ru-RU" dirty="0" smtClean="0"/>
              <a:t>4. Способствовать проявлению разумной смелости, решительности, уверенности в своих силах с помощью подбора физических упражнений, соответствующих возрастным и индивидуальным особенностям детей. Развивать у детей терпение и выносливость.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Задачи проекта:</a:t>
            </a:r>
          </a:p>
          <a:p>
            <a:pPr>
              <a:buNone/>
            </a:pPr>
            <a:r>
              <a:rPr lang="ru-RU" dirty="0" smtClean="0"/>
              <a:t>5. Формировать у воспитанников чувство патриотизма на основе развития чувства гордости за свою семью, группу, детский сад, посёлок, область, страну.</a:t>
            </a:r>
          </a:p>
          <a:p>
            <a:pPr>
              <a:buNone/>
            </a:pPr>
            <a:r>
              <a:rPr lang="ru-RU" dirty="0" smtClean="0"/>
              <a:t>6. Воспитывать личность гражданина через уважение к историческому и культурному прошлому России, гордости за достижения Родины; интерес к традициям своего народа, формирование чувства уважения и симпатии к другим людям, народам, их традициям; бережное отношение к родной природе.</a:t>
            </a:r>
          </a:p>
          <a:p>
            <a:pPr>
              <a:buNone/>
            </a:pPr>
            <a:r>
              <a:rPr lang="ru-RU" dirty="0" smtClean="0"/>
              <a:t>7. Воспитывать чувство собственного достоинства у ребенка как представителя своего народа.</a:t>
            </a:r>
          </a:p>
          <a:p>
            <a:pPr>
              <a:buNone/>
            </a:pPr>
            <a:r>
              <a:rPr lang="ru-RU" dirty="0" smtClean="0"/>
              <a:t>8. Повышать компетентность родителей по патриотическому воспитанию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Алгоритм реализации проектной деятельности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I </a:t>
            </a:r>
            <a:r>
              <a:rPr lang="ru-RU" b="1" dirty="0" smtClean="0"/>
              <a:t>этап  Предварительный</a:t>
            </a:r>
          </a:p>
          <a:p>
            <a:pPr>
              <a:buNone/>
            </a:pPr>
            <a:r>
              <a:rPr lang="ru-RU" dirty="0" smtClean="0"/>
              <a:t>II </a:t>
            </a:r>
            <a:r>
              <a:rPr lang="ru-RU" b="1" dirty="0" smtClean="0"/>
              <a:t>этап  Основной</a:t>
            </a:r>
          </a:p>
          <a:p>
            <a:pPr>
              <a:buNone/>
            </a:pPr>
            <a:r>
              <a:rPr lang="ru-RU" dirty="0" smtClean="0"/>
              <a:t>III </a:t>
            </a:r>
            <a:r>
              <a:rPr lang="ru-RU" b="1" dirty="0" smtClean="0"/>
              <a:t>этап Заключительный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Результаты </a:t>
            </a:r>
            <a:r>
              <a:rPr lang="ru-RU" b="1" dirty="0" smtClean="0"/>
              <a:t>проектной деятельности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формированию патриотического поведения и проявлению положительных эмоций в спортивно-массовых </a:t>
            </a:r>
            <a:r>
              <a:rPr lang="ru-RU" dirty="0" smtClean="0"/>
              <a:t>мероприятиях</a:t>
            </a:r>
          </a:p>
          <a:p>
            <a:pPr algn="ctr">
              <a:buNone/>
            </a:pPr>
            <a:r>
              <a:rPr lang="ru-RU" b="1" dirty="0" smtClean="0"/>
              <a:t>«Кросс Нации 2023»</a:t>
            </a:r>
            <a:endParaRPr lang="ru-RU" b="1" dirty="0"/>
          </a:p>
        </p:txBody>
      </p:sp>
      <p:pic>
        <p:nvPicPr>
          <p:cNvPr id="1027" name="Picture 3" descr="C:\Users\User\Desktop\91XdimWs2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27280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«Лыжня России 2024»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9Pv1DDtWtn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128792" cy="4552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454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«Лыжня России 2024»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2024-05-01T14:23:46Z</dcterms:created>
  <dcterms:modified xsi:type="dcterms:W3CDTF">2024-05-02T06:07:29Z</dcterms:modified>
</cp:coreProperties>
</file>