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77" r:id="rId3"/>
    <p:sldId id="275" r:id="rId4"/>
    <p:sldId id="257" r:id="rId5"/>
    <p:sldId id="258" r:id="rId6"/>
    <p:sldId id="259" r:id="rId7"/>
    <p:sldId id="263" r:id="rId8"/>
    <p:sldId id="262" r:id="rId9"/>
    <p:sldId id="261" r:id="rId10"/>
    <p:sldId id="265" r:id="rId11"/>
    <p:sldId id="264" r:id="rId12"/>
    <p:sldId id="269" r:id="rId13"/>
    <p:sldId id="272" r:id="rId14"/>
    <p:sldId id="276" r:id="rId15"/>
    <p:sldId id="266" r:id="rId16"/>
    <p:sldId id="267" r:id="rId17"/>
    <p:sldId id="260" r:id="rId18"/>
    <p:sldId id="270" r:id="rId19"/>
    <p:sldId id="271" r:id="rId20"/>
    <p:sldId id="268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3399"/>
    <a:srgbClr val="0066CC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D729279-7F4C-401A-B837-1F850C46ABF4}" type="datetimeFigureOut">
              <a:rPr lang="ru-RU" smtClean="0"/>
              <a:pPr/>
              <a:t>15.10.2018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CAA16B0-3278-4BA5-A214-32CDCA57362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29279-7F4C-401A-B837-1F850C46ABF4}" type="datetimeFigureOut">
              <a:rPr lang="ru-RU" smtClean="0"/>
              <a:pPr/>
              <a:t>15.10.2018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16B0-3278-4BA5-A214-32CDCA57362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29279-7F4C-401A-B837-1F850C46ABF4}" type="datetimeFigureOut">
              <a:rPr lang="ru-RU" smtClean="0"/>
              <a:pPr/>
              <a:t>15.10.2018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16B0-3278-4BA5-A214-32CDCA57362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29279-7F4C-401A-B837-1F850C46ABF4}" type="datetimeFigureOut">
              <a:rPr lang="ru-RU" smtClean="0"/>
              <a:pPr/>
              <a:t>15.10.2018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16B0-3278-4BA5-A214-32CDCA57362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29279-7F4C-401A-B837-1F850C46ABF4}" type="datetimeFigureOut">
              <a:rPr lang="ru-RU" smtClean="0"/>
              <a:pPr/>
              <a:t>15.10.2018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16B0-3278-4BA5-A214-32CDCA57362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29279-7F4C-401A-B837-1F850C46ABF4}" type="datetimeFigureOut">
              <a:rPr lang="ru-RU" smtClean="0"/>
              <a:pPr/>
              <a:t>15.10.2018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16B0-3278-4BA5-A214-32CDCA57362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29279-7F4C-401A-B837-1F850C46ABF4}" type="datetimeFigureOut">
              <a:rPr lang="ru-RU" smtClean="0"/>
              <a:pPr/>
              <a:t>15.10.2018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16B0-3278-4BA5-A214-32CDCA57362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29279-7F4C-401A-B837-1F850C46ABF4}" type="datetimeFigureOut">
              <a:rPr lang="ru-RU" smtClean="0"/>
              <a:pPr/>
              <a:t>15.10.2018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16B0-3278-4BA5-A214-32CDCA57362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29279-7F4C-401A-B837-1F850C46ABF4}" type="datetimeFigureOut">
              <a:rPr lang="ru-RU" smtClean="0"/>
              <a:pPr/>
              <a:t>15.10.2018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16B0-3278-4BA5-A214-32CDCA57362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AD729279-7F4C-401A-B837-1F850C46ABF4}" type="datetimeFigureOut">
              <a:rPr lang="ru-RU" smtClean="0"/>
              <a:pPr/>
              <a:t>15.10.2018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16B0-3278-4BA5-A214-32CDCA57362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D729279-7F4C-401A-B837-1F850C46ABF4}" type="datetimeFigureOut">
              <a:rPr lang="ru-RU" smtClean="0"/>
              <a:pPr/>
              <a:t>15.10.2018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CAA16B0-3278-4BA5-A214-32CDCA57362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D729279-7F4C-401A-B837-1F850C46ABF4}" type="datetimeFigureOut">
              <a:rPr lang="ru-RU" smtClean="0"/>
              <a:pPr/>
              <a:t>15.10.2018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CAA16B0-3278-4BA5-A214-32CDCA57362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908720"/>
            <a:ext cx="856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n w="12700">
                  <a:solidFill>
                    <a:srgbClr val="0066CC"/>
                  </a:solidFill>
                </a:ln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«Все профессии важны, </a:t>
            </a:r>
            <a:endParaRPr lang="ru-RU" sz="4800" b="1" dirty="0" smtClean="0">
              <a:ln w="12700">
                <a:solidFill>
                  <a:srgbClr val="0066CC"/>
                </a:solidFill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b="1" dirty="0" smtClean="0">
                <a:ln w="12700">
                  <a:solidFill>
                    <a:srgbClr val="0066CC"/>
                  </a:solidFill>
                </a:ln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        все профессии нужны</a:t>
            </a:r>
            <a:r>
              <a:rPr lang="ru-RU" sz="4800" dirty="0">
                <a:ln w="12700">
                  <a:solidFill>
                    <a:srgbClr val="0066CC"/>
                  </a:solidFill>
                </a:ln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1026" name="Picture 2" descr="C:\Users\Aдминистратор\Desktop\99803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478380"/>
            <a:ext cx="5334619" cy="353132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6165304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Т.М. Садыкова, МБДОУ «Березовский детский сад №2», Березовский район, Красноярский край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C:\Users\Aдминистратор\Desktop\мое лог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29922"/>
            <a:ext cx="1447800" cy="11280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дминистратор\Desktop\жд.jpeg"/>
          <p:cNvPicPr>
            <a:picLocks noChangeAspect="1" noChangeArrowheads="1"/>
          </p:cNvPicPr>
          <p:nvPr/>
        </p:nvPicPr>
        <p:blipFill>
          <a:blip r:embed="rId2" cstate="print"/>
          <a:srcRect l="9072" r="7769"/>
          <a:stretch>
            <a:fillRect/>
          </a:stretch>
        </p:blipFill>
        <p:spPr bwMode="auto">
          <a:xfrm>
            <a:off x="4932040" y="4305993"/>
            <a:ext cx="3456384" cy="2552007"/>
          </a:xfrm>
          <a:prstGeom prst="rect">
            <a:avLst/>
          </a:prstGeom>
          <a:noFill/>
        </p:spPr>
      </p:pic>
      <p:pic>
        <p:nvPicPr>
          <p:cNvPr id="8195" name="Picture 3" descr="C:\Users\Aдминистратор\Desktop\10178071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9890" y="164871"/>
            <a:ext cx="4052590" cy="4149080"/>
          </a:xfrm>
          <a:prstGeom prst="rect">
            <a:avLst/>
          </a:prstGeom>
          <a:noFill/>
        </p:spPr>
      </p:pic>
      <p:pic>
        <p:nvPicPr>
          <p:cNvPr id="8194" name="Picture 2" descr="C:\Users\Aдминистратор\Desktop\мг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3444" t="4854" r="44031" b="10823"/>
          <a:stretch>
            <a:fillRect/>
          </a:stretch>
        </p:blipFill>
        <p:spPr bwMode="auto">
          <a:xfrm>
            <a:off x="179512" y="1556792"/>
            <a:ext cx="4176464" cy="503074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260648"/>
            <a:ext cx="8892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СТОЛЯР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– делает мебель. Для этой работы по дереву есть свои особенные инструменты – рубанок, стамеска, пила, долото.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Aдминистратор\Desktop\5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628800"/>
            <a:ext cx="3600400" cy="3600400"/>
          </a:xfrm>
          <a:prstGeom prst="rect">
            <a:avLst/>
          </a:prstGeom>
          <a:noFill/>
        </p:spPr>
      </p:pic>
      <p:pic>
        <p:nvPicPr>
          <p:cNvPr id="10242" name="Picture 2" descr="C:\Users\Aдминистратор\Desktop\то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340768"/>
            <a:ext cx="5292080" cy="526407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260648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СТИЛИСТ-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создание индивидуального образа человека (макияж, прическа, одежда), личного стиля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Aдминистратор\Desktop\Magento-Enterprise-Develo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810" y="1052736"/>
            <a:ext cx="6710263" cy="580526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89644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ПРОГРАММИСТ 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отлично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разбирается в компьютерах, знает тот язык, с помощью которого компьютер все понимает.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Может сделать разные приложения, игры и программы на компьютере.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дминистратор\Desktop\42714192112907.jpg"/>
          <p:cNvPicPr>
            <a:picLocks noChangeAspect="1" noChangeArrowheads="1"/>
          </p:cNvPicPr>
          <p:nvPr/>
        </p:nvPicPr>
        <p:blipFill>
          <a:blip r:embed="rId2" cstate="print"/>
          <a:srcRect b="4615"/>
          <a:stretch>
            <a:fillRect/>
          </a:stretch>
        </p:blipFill>
        <p:spPr bwMode="auto">
          <a:xfrm>
            <a:off x="4085940" y="1412776"/>
            <a:ext cx="5058060" cy="496855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1"/>
            <a:ext cx="91440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ДИЗАЙНЕР 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делает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красоту: в одежде, в домах, в книгах, и даже в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автомобилях. Он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– художник, только рисует чаще в компьютере.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Рисует, как будет выглядеть книга, автомобиль, мебель, комната, и даже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холодильник. У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каждой вещи есть свой дизайн – то, как она будет выглядеть, когда появится.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3" descr="C:\Users\Aдминистратор\Desktop\177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564904"/>
            <a:ext cx="4256393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дминистратор\Desktop\ы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4680" t="5202" r="43976" b="9029"/>
          <a:stretch/>
        </p:blipFill>
        <p:spPr bwMode="auto">
          <a:xfrm>
            <a:off x="1907704" y="836712"/>
            <a:ext cx="4896544" cy="591970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0"/>
            <a:ext cx="8964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МАССАЖИСТ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– это врач, который с помощью рук растирает, трет, поглаживает тело, тем самым снимает пациенту боль</a:t>
            </a:r>
            <a:r>
              <a:rPr lang="ru-RU" sz="2200" dirty="0"/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дминистратор\Desktop\ву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4608512" cy="4608512"/>
          </a:xfrm>
          <a:prstGeom prst="rect">
            <a:avLst/>
          </a:prstGeom>
          <a:noFill/>
        </p:spPr>
      </p:pic>
      <p:pic>
        <p:nvPicPr>
          <p:cNvPr id="11267" name="Picture 3" descr="C:\Users\Aдминистратор\Desktop\р5.jpg"/>
          <p:cNvPicPr>
            <a:picLocks noChangeAspect="1" noChangeArrowheads="1"/>
          </p:cNvPicPr>
          <p:nvPr/>
        </p:nvPicPr>
        <p:blipFill>
          <a:blip r:embed="rId3" cstate="print"/>
          <a:srcRect r="10959"/>
          <a:stretch>
            <a:fillRect/>
          </a:stretch>
        </p:blipFill>
        <p:spPr bwMode="auto">
          <a:xfrm>
            <a:off x="5004048" y="2060848"/>
            <a:ext cx="3600400" cy="460289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404664"/>
            <a:ext cx="9144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ДИРИЖЕР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эксклюзивная, которой научить практически нельзя.  Главная задача дирижера увлечь музыкантов, повести за собой. Оркестр — это команда. А в команде должен быть лидер. Руководит группой музыкантов с помощью движений рук, пальцев, головы, подбирает репертуар.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дминистратор\Desktop\2f0a-1408028701-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270" t="3263" r="42841" b="7641"/>
          <a:stretch>
            <a:fillRect/>
          </a:stretch>
        </p:blipFill>
        <p:spPr bwMode="auto">
          <a:xfrm>
            <a:off x="179512" y="1335299"/>
            <a:ext cx="4536504" cy="55227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18864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ВОДОЛАЗ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спускается под воду в скафандре, в нем можно находиться под водой очень долго. Выполняют под водой разные работы: чинит корабль, исследует дно, ищет затонувшие судна.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4" descr="C:\Users\Aдминистратор\Desktop\v_0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244034"/>
            <a:ext cx="3384376" cy="5613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Aдминистратор\Desktop\8b76b8c6b9225230505831addda4a642.jpg"/>
          <p:cNvPicPr>
            <a:picLocks noChangeAspect="1" noChangeArrowheads="1"/>
          </p:cNvPicPr>
          <p:nvPr/>
        </p:nvPicPr>
        <p:blipFill>
          <a:blip r:embed="rId2" cstate="print"/>
          <a:srcRect l="4829" t="1417" r="8167"/>
          <a:stretch>
            <a:fillRect/>
          </a:stretch>
        </p:blipFill>
        <p:spPr bwMode="auto">
          <a:xfrm>
            <a:off x="89839" y="1988840"/>
            <a:ext cx="5080143" cy="4230440"/>
          </a:xfrm>
          <a:prstGeom prst="rect">
            <a:avLst/>
          </a:prstGeom>
          <a:noFill/>
        </p:spPr>
      </p:pic>
      <p:pic>
        <p:nvPicPr>
          <p:cNvPr id="5125" name="Picture 5" descr="C:\Users\Aдминистратор\Desktop\4dtORCkVtJE.jpg"/>
          <p:cNvPicPr>
            <a:picLocks noChangeAspect="1" noChangeArrowheads="1"/>
          </p:cNvPicPr>
          <p:nvPr/>
        </p:nvPicPr>
        <p:blipFill rotWithShape="1">
          <a:blip r:embed="rId3" cstate="print"/>
          <a:srcRect l="3271"/>
          <a:stretch/>
        </p:blipFill>
        <p:spPr bwMode="auto">
          <a:xfrm>
            <a:off x="5166270" y="2492896"/>
            <a:ext cx="3969842" cy="417646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18864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КУЗНЕЦ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– из раскаленного металла кует много полезных вещей. Главные металлы для работы – железо, медь, свинец, бронза. Работа эта требует большой выносливости, так как в кузне очень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жарко.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9512" y="260648"/>
            <a:ext cx="8496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Портной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шьет одежды, шторы, другую продукцию. Делает так, чтобы из тканей получалась прочная, аккуратная, красивая одежда.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3" descr="C:\Users\Aдминистратор\Desktop\ка.jpg"/>
          <p:cNvPicPr>
            <a:picLocks noChangeAspect="1" noChangeArrowheads="1"/>
          </p:cNvPicPr>
          <p:nvPr/>
        </p:nvPicPr>
        <p:blipFill>
          <a:blip r:embed="rId2" cstate="print"/>
          <a:srcRect l="4627" t="3470" r="3752"/>
          <a:stretch>
            <a:fillRect/>
          </a:stretch>
        </p:blipFill>
        <p:spPr bwMode="auto">
          <a:xfrm>
            <a:off x="179512" y="1196752"/>
            <a:ext cx="4579221" cy="4824536"/>
          </a:xfrm>
          <a:prstGeom prst="rect">
            <a:avLst/>
          </a:prstGeom>
          <a:noFill/>
        </p:spPr>
      </p:pic>
      <p:pic>
        <p:nvPicPr>
          <p:cNvPr id="13316" name="Picture 4" descr="C:\Users\Aдминистратор\Desktop\зщ.jpg"/>
          <p:cNvPicPr>
            <a:picLocks noChangeAspect="1" noChangeArrowheads="1"/>
          </p:cNvPicPr>
          <p:nvPr/>
        </p:nvPicPr>
        <p:blipFill>
          <a:blip r:embed="rId3" cstate="print"/>
          <a:srcRect l="19760" t="7208" r="18501" b="10774"/>
          <a:stretch>
            <a:fillRect/>
          </a:stretch>
        </p:blipFill>
        <p:spPr bwMode="auto">
          <a:xfrm>
            <a:off x="4644008" y="2276872"/>
            <a:ext cx="4295434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88640"/>
            <a:ext cx="8964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Закройщик (закройщица)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 – специалист по раскрою материалов при изготовлении одежды, обуви и пр. изделий из текстиля и кожи.</a:t>
            </a:r>
          </a:p>
        </p:txBody>
      </p:sp>
      <p:pic>
        <p:nvPicPr>
          <p:cNvPr id="18434" name="Picture 2" descr="C:\Users\Aдминистратор\Desktop\466884-gamesforgirlsclub-tabby-tail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5616624" cy="4212469"/>
          </a:xfrm>
          <a:prstGeom prst="rect">
            <a:avLst/>
          </a:prstGeom>
          <a:noFill/>
        </p:spPr>
      </p:pic>
      <p:pic>
        <p:nvPicPr>
          <p:cNvPr id="18435" name="Picture 3" descr="C:\Users\Aдминистратор\Desktop\mat1 port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861048"/>
            <a:ext cx="5004048" cy="29969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3040" y="0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СВЕТЕ МНОГО ПРОФЕССИЙ.ОДНА ДРУГОЙ  ИНТЕРЕСНЕЙ.ДЛЯ КАЖДОЙ НУЖНО МНОГО ЗНАТЬ И УМЕТЬ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C:\Users\Aдминистратор\Desktop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17523"/>
            <a:ext cx="7776864" cy="54683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3528" y="101626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Флорист</a:t>
            </a:r>
          </a:p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Создает букеты и разные красивые композиции из цветов, веточек, листиков и других материалов.</a:t>
            </a:r>
          </a:p>
          <a:p>
            <a:pPr fontAlgn="base"/>
            <a:r>
              <a:rPr lang="ru-RU" dirty="0"/>
              <a:t> </a:t>
            </a:r>
          </a:p>
        </p:txBody>
      </p:sp>
      <p:pic>
        <p:nvPicPr>
          <p:cNvPr id="15364" name="Picture 4" descr="C:\Users\Aдминистратор\Desktop\0011-010-Floris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7264" y="1412776"/>
            <a:ext cx="3946736" cy="3960440"/>
          </a:xfrm>
          <a:prstGeom prst="rect">
            <a:avLst/>
          </a:prstGeom>
          <a:noFill/>
        </p:spPr>
      </p:pic>
      <p:pic>
        <p:nvPicPr>
          <p:cNvPr id="15365" name="Picture 5" descr="C:\Users\Aдминистратор\Desktop\wpid-gqMapjuIw6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04864"/>
            <a:ext cx="4958732" cy="44795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63688" y="198884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259632" y="1340768"/>
            <a:ext cx="63367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</a:p>
          <a:p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28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 !</a:t>
            </a:r>
            <a:endParaRPr lang="ru-RU" sz="2800" b="1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111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88640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ВЕТЕРИНАР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лечит животных. Он умеет определять не началась ли болезнь и советует как лечить, делает прививки, уколы, операции, дает таблетки больному животному</a:t>
            </a:r>
            <a:r>
              <a:rPr lang="ru-RU" dirty="0"/>
              <a:t>. 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7410" name="Picture 2" descr="C:\Users\Aдминистратор\Desktop\kids-games-2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7660"/>
            <a:ext cx="8424936" cy="57303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дминистратор\Desktop\Professions, work, business_129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4705672" cy="470567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260648"/>
            <a:ext cx="8712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АРХИТЕКТОР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– строит план для будущего дома. Рисует свои задумки на чертежах, так, чтобы строителю было понятно, что делать. </a:t>
            </a:r>
          </a:p>
        </p:txBody>
      </p:sp>
      <p:pic>
        <p:nvPicPr>
          <p:cNvPr id="2051" name="Picture 3" descr="C:\Users\Aдминистратор\Desktop\м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988840"/>
            <a:ext cx="3456384" cy="43751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дминистратор\Desktop\987786_html_m5b00d6ef.jpg"/>
          <p:cNvPicPr>
            <a:picLocks noChangeAspect="1" noChangeArrowheads="1"/>
          </p:cNvPicPr>
          <p:nvPr/>
        </p:nvPicPr>
        <p:blipFill>
          <a:blip r:embed="rId2" cstate="print"/>
          <a:srcRect l="20360" t="21718" r="17447" b="3448"/>
          <a:stretch>
            <a:fillRect/>
          </a:stretch>
        </p:blipFill>
        <p:spPr bwMode="auto">
          <a:xfrm>
            <a:off x="251520" y="1946920"/>
            <a:ext cx="5106730" cy="460851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1520" y="260648"/>
            <a:ext cx="8280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 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ЖУРНАЛИСТ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занимается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поиском наиболее значимых и важных событий, которые происходят в мире.</a:t>
            </a:r>
          </a:p>
        </p:txBody>
      </p:sp>
      <p:pic>
        <p:nvPicPr>
          <p:cNvPr id="3076" name="Picture 4" descr="C:\Users\Aдминистратор\Desktop\ч.jpg"/>
          <p:cNvPicPr>
            <a:picLocks noChangeAspect="1" noChangeArrowheads="1"/>
          </p:cNvPicPr>
          <p:nvPr/>
        </p:nvPicPr>
        <p:blipFill rotWithShape="1">
          <a:blip r:embed="rId3" cstate="print"/>
          <a:srcRect l="2183" r="4934"/>
          <a:stretch/>
        </p:blipFill>
        <p:spPr bwMode="auto">
          <a:xfrm>
            <a:off x="5508104" y="1546417"/>
            <a:ext cx="3312368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дминистратор\Desktop\пе.jpg"/>
          <p:cNvPicPr>
            <a:picLocks noChangeAspect="1" noChangeArrowheads="1"/>
          </p:cNvPicPr>
          <p:nvPr/>
        </p:nvPicPr>
        <p:blipFill>
          <a:blip r:embed="rId2" cstate="print"/>
          <a:srcRect l="10399" t="6061" r="6409" b="7576"/>
          <a:stretch>
            <a:fillRect/>
          </a:stretch>
        </p:blipFill>
        <p:spPr bwMode="auto">
          <a:xfrm>
            <a:off x="0" y="1340768"/>
            <a:ext cx="6003193" cy="4752528"/>
          </a:xfrm>
          <a:prstGeom prst="rect">
            <a:avLst/>
          </a:prstGeom>
          <a:noFill/>
        </p:spPr>
      </p:pic>
      <p:pic>
        <p:nvPicPr>
          <p:cNvPr id="4099" name="Picture 3" descr="C:\Users\Aдминистратор\Desktop\фц.jpg"/>
          <p:cNvPicPr>
            <a:picLocks noChangeAspect="1" noChangeArrowheads="1"/>
          </p:cNvPicPr>
          <p:nvPr/>
        </p:nvPicPr>
        <p:blipFill>
          <a:blip r:embed="rId3" cstate="print"/>
          <a:srcRect l="11851" r="11962"/>
          <a:stretch>
            <a:fillRect/>
          </a:stretch>
        </p:blipFill>
        <p:spPr bwMode="auto">
          <a:xfrm>
            <a:off x="5720719" y="4049688"/>
            <a:ext cx="3423281" cy="280831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3528" y="0"/>
            <a:ext cx="85689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СКУЛЬПТОР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— художник или мастер, изготовляющий произведения скульптуры. Скульптор — это специалист, который создает объемные художественные произведения из дерева, металла, гипса и т.д. Основные способы: резьба, высекание, лепка, литье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дминистратор\Desktop\д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412776"/>
            <a:ext cx="6336704" cy="537185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9552" y="0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СТРОИТЕЛЬ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строит прочные и удобные дома для людей, заводы, фабрики, дороги, мосты. </a:t>
            </a:r>
          </a:p>
        </p:txBody>
      </p:sp>
      <p:pic>
        <p:nvPicPr>
          <p:cNvPr id="9219" name="Picture 3" descr="C:\Users\Aдминистратор\Desktop\11440560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3572" y="836712"/>
            <a:ext cx="4277944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260648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ШАХТЕР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это люди, которые работают под землей и добывают уголь.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Users\Aдминистратор\Desktop\Soil-Rocks-Miner-trans-website-232x3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431" y="1412776"/>
            <a:ext cx="4071812" cy="5265275"/>
          </a:xfrm>
          <a:prstGeom prst="rect">
            <a:avLst/>
          </a:prstGeom>
          <a:noFill/>
        </p:spPr>
      </p:pic>
      <p:pic>
        <p:nvPicPr>
          <p:cNvPr id="8" name="Picture 2" descr="C:\Users\Aдминистратор\Desktop\к6.jpg"/>
          <p:cNvPicPr>
            <a:picLocks noChangeAspect="1" noChangeArrowheads="1"/>
          </p:cNvPicPr>
          <p:nvPr/>
        </p:nvPicPr>
        <p:blipFill>
          <a:blip r:embed="rId3" cstate="print"/>
          <a:srcRect l="2652" t="3303" r="41993" b="8351"/>
          <a:stretch>
            <a:fillRect/>
          </a:stretch>
        </p:blipFill>
        <p:spPr bwMode="auto">
          <a:xfrm>
            <a:off x="4788024" y="1628800"/>
            <a:ext cx="3997473" cy="4824536"/>
          </a:xfrm>
          <a:prstGeom prst="rect">
            <a:avLst/>
          </a:prstGeom>
          <a:noFill/>
        </p:spPr>
      </p:pic>
      <p:pic>
        <p:nvPicPr>
          <p:cNvPr id="9" name="Picture 3" descr="C:\Users\Aдминистратор\Desktop\1485186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836712"/>
            <a:ext cx="1800200" cy="1186621"/>
          </a:xfrm>
          <a:prstGeom prst="rect">
            <a:avLst/>
          </a:prstGeom>
          <a:noFill/>
        </p:spPr>
      </p:pic>
      <p:pic>
        <p:nvPicPr>
          <p:cNvPr id="6148" name="Picture 4" descr="C:\Users\Aдминистратор\Desktop\kirka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328" y="640727"/>
            <a:ext cx="1204714" cy="12229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Aдминистратор\Desktop\4908417_27800nothumb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8326" y="1052736"/>
            <a:ext cx="4510874" cy="5544616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0"/>
          <a:stretch/>
        </p:blipFill>
        <p:spPr>
          <a:xfrm>
            <a:off x="351993" y="1412776"/>
            <a:ext cx="3803853" cy="52565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332656"/>
            <a:ext cx="871296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СВАРЩИК</a:t>
            </a:r>
            <a:r>
              <a:rPr lang="ru-RU" sz="2200" dirty="0" smtClean="0"/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— рабочий, специалист сварочного производства, от качества работы  зависит  — долговечность и устойчивость строительных конструкций, работа и срок службы различной техники.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Сварка позволяет надежно соединять металлические элементы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250</TotalTime>
  <Words>467</Words>
  <Application>Microsoft Office PowerPoint</Application>
  <PresentationFormat>Экран (4:3)</PresentationFormat>
  <Paragraphs>28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Lucida Sans Unicode</vt:lpstr>
      <vt:lpstr>Times New Roman</vt:lpstr>
      <vt:lpstr>Verdana</vt:lpstr>
      <vt:lpstr>Wingdings 2</vt:lpstr>
      <vt:lpstr>Wingdings 3</vt:lpstr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Aдминистратор</dc:creator>
  <cp:lastModifiedBy>Пользователь Windows</cp:lastModifiedBy>
  <cp:revision>23</cp:revision>
  <dcterms:created xsi:type="dcterms:W3CDTF">2016-01-31T12:44:00Z</dcterms:created>
  <dcterms:modified xsi:type="dcterms:W3CDTF">2018-10-15T13:24:37Z</dcterms:modified>
</cp:coreProperties>
</file>