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5" r:id="rId5"/>
    <p:sldId id="258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C3420A-B99A-49D4-9EB2-41BEEE989444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4758BB-4D98-453C-935C-4BCD30989F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r>
              <a:rPr lang="ru-RU" i="1" dirty="0" smtClean="0"/>
              <a:t>Презентация для детей среднего дошкольного возраста</a:t>
            </a:r>
            <a:endParaRPr lang="ru-RU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715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90"/>
            <a:ext cx="914400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Пешеходам – тротуар</a:t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Админ\Desktop\ппд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882" y="1643050"/>
            <a:ext cx="666140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Светофор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ппд\светоф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143668" cy="45720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Регулировщик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00079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Пешеходный переход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дмин\Desktop\ппд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785927"/>
            <a:ext cx="6547510" cy="4170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500990" cy="555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На дороге не </a:t>
            </a:r>
            <a:r>
              <a:rPr lang="ru-RU" sz="4800" dirty="0" smtClean="0">
                <a:solidFill>
                  <a:schemeClr val="tx1"/>
                </a:solidFill>
              </a:rPr>
              <a:t>играют!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Админ\Desktop\ппд\ппд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00897"/>
            <a:ext cx="6000792" cy="47324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Посмотри налево, посмотри направо!</a:t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дмин\Desktop\ппд\gg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492922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Запомни </a:t>
            </a:r>
            <a:r>
              <a:rPr lang="ru-RU" sz="4400" dirty="0" smtClean="0">
                <a:solidFill>
                  <a:schemeClr val="tx1"/>
                </a:solidFill>
              </a:rPr>
              <a:t>знаки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дорожного движения!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Админ\Desktop\ппд\gg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43050"/>
            <a:ext cx="3000396" cy="3571900"/>
          </a:xfrm>
          <a:prstGeom prst="rect">
            <a:avLst/>
          </a:prstGeom>
          <a:noFill/>
        </p:spPr>
      </p:pic>
      <p:pic>
        <p:nvPicPr>
          <p:cNvPr id="9219" name="Picture 3" descr="C:\Users\Админ\Desktop\ппд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49651">
            <a:off x="424082" y="1770350"/>
            <a:ext cx="1847850" cy="2466975"/>
          </a:xfrm>
          <a:prstGeom prst="rect">
            <a:avLst/>
          </a:prstGeom>
          <a:noFill/>
        </p:spPr>
      </p:pic>
      <p:pic>
        <p:nvPicPr>
          <p:cNvPr id="9220" name="Picture 4" descr="C:\Users\Админ\Desktop\ппд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000636"/>
            <a:ext cx="1847850" cy="2447074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7389">
            <a:off x="6401213" y="2760249"/>
            <a:ext cx="2000264" cy="19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26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Пешеходам – тротуар </vt:lpstr>
      <vt:lpstr>Светофор</vt:lpstr>
      <vt:lpstr>Регулировщик</vt:lpstr>
      <vt:lpstr>Пешеходный переход</vt:lpstr>
      <vt:lpstr>Слайд 6</vt:lpstr>
      <vt:lpstr>На дороге не играют!</vt:lpstr>
      <vt:lpstr>Посмотри налево, посмотри направо! </vt:lpstr>
      <vt:lpstr>Запомни знаки дорожного движения!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</cp:revision>
  <dcterms:created xsi:type="dcterms:W3CDTF">2014-05-21T02:27:09Z</dcterms:created>
  <dcterms:modified xsi:type="dcterms:W3CDTF">2014-05-21T03:38:04Z</dcterms:modified>
</cp:coreProperties>
</file>