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6" r:id="rId3"/>
    <p:sldId id="258" r:id="rId4"/>
    <p:sldId id="257" r:id="rId5"/>
    <p:sldId id="259" r:id="rId6"/>
    <p:sldId id="260" r:id="rId7"/>
    <p:sldId id="261" r:id="rId8"/>
    <p:sldId id="263" r:id="rId9"/>
    <p:sldId id="264" r:id="rId10"/>
    <p:sldId id="262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7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A052A-6C7A-41FF-90AB-BE5513C78C9F}" type="datetimeFigureOut">
              <a:rPr lang="ru-RU" smtClean="0"/>
              <a:t>15.01.2020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BFFBD-C7EC-458B-A6B7-99B285FB1B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818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A052A-6C7A-41FF-90AB-BE5513C78C9F}" type="datetimeFigureOut">
              <a:rPr lang="ru-RU" smtClean="0"/>
              <a:t>15.01.2020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BFFBD-C7EC-458B-A6B7-99B285FB1B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142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A052A-6C7A-41FF-90AB-BE5513C78C9F}" type="datetimeFigureOut">
              <a:rPr lang="ru-RU" smtClean="0"/>
              <a:t>15.01.2020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BFFBD-C7EC-458B-A6B7-99B285FB1B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674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A052A-6C7A-41FF-90AB-BE5513C78C9F}" type="datetimeFigureOut">
              <a:rPr lang="ru-RU" smtClean="0"/>
              <a:t>15.01.2020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BFFBD-C7EC-458B-A6B7-99B285FB1B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194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A052A-6C7A-41FF-90AB-BE5513C78C9F}" type="datetimeFigureOut">
              <a:rPr lang="ru-RU" smtClean="0"/>
              <a:t>15.01.2020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BFFBD-C7EC-458B-A6B7-99B285FB1B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704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A052A-6C7A-41FF-90AB-BE5513C78C9F}" type="datetimeFigureOut">
              <a:rPr lang="ru-RU" smtClean="0"/>
              <a:t>15.01.2020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BFFBD-C7EC-458B-A6B7-99B285FB1B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220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A052A-6C7A-41FF-90AB-BE5513C78C9F}" type="datetimeFigureOut">
              <a:rPr lang="ru-RU" smtClean="0"/>
              <a:t>15.01.2020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BFFBD-C7EC-458B-A6B7-99B285FB1B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911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A052A-6C7A-41FF-90AB-BE5513C78C9F}" type="datetimeFigureOut">
              <a:rPr lang="ru-RU" smtClean="0"/>
              <a:t>15.01.2020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BFFBD-C7EC-458B-A6B7-99B285FB1B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A052A-6C7A-41FF-90AB-BE5513C78C9F}" type="datetimeFigureOut">
              <a:rPr lang="ru-RU" smtClean="0"/>
              <a:t>15.01.2020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BFFBD-C7EC-458B-A6B7-99B285FB1B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150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A052A-6C7A-41FF-90AB-BE5513C78C9F}" type="datetimeFigureOut">
              <a:rPr lang="ru-RU" smtClean="0"/>
              <a:t>15.01.2020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BFFBD-C7EC-458B-A6B7-99B285FB1B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406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A052A-6C7A-41FF-90AB-BE5513C78C9F}" type="datetimeFigureOut">
              <a:rPr lang="ru-RU" smtClean="0"/>
              <a:t>15.01.2020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BFFBD-C7EC-458B-A6B7-99B285FB1B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2270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A052A-6C7A-41FF-90AB-BE5513C78C9F}" type="datetimeFigureOut">
              <a:rPr lang="ru-RU" smtClean="0"/>
              <a:t>15.01.2020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BFFBD-C7EC-458B-A6B7-99B285FB1B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4617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816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7" y="0"/>
            <a:ext cx="119725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394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nplus.com/files/resources/original/5a4deecd1948f160c06cd1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4003" y="0"/>
            <a:ext cx="46239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586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playcast.ru/uploads/2018/12/14/263070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94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nplus.com/files/resources/original/5a4deecd1948f160c06cd1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2848" y="0"/>
            <a:ext cx="47063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747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07" y="0"/>
            <a:ext cx="11968586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45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7" y="0"/>
            <a:ext cx="11972545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5351" y="0"/>
            <a:ext cx="53812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53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7" y="0"/>
            <a:ext cx="11972545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3369" y="0"/>
            <a:ext cx="49452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48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828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676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0</Words>
  <Application>Microsoft Office PowerPoint</Application>
  <PresentationFormat>Широкоэкранный</PresentationFormat>
  <Paragraphs>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Юзер</dc:creator>
  <cp:lastModifiedBy>Юзер</cp:lastModifiedBy>
  <cp:revision>8</cp:revision>
  <dcterms:created xsi:type="dcterms:W3CDTF">2020-01-13T03:39:54Z</dcterms:created>
  <dcterms:modified xsi:type="dcterms:W3CDTF">2020-01-15T01:57:56Z</dcterms:modified>
</cp:coreProperties>
</file>