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4" r:id="rId12"/>
    <p:sldId id="275" r:id="rId13"/>
    <p:sldId id="266" r:id="rId14"/>
    <p:sldId id="267" r:id="rId15"/>
    <p:sldId id="268" r:id="rId16"/>
    <p:sldId id="278" r:id="rId17"/>
    <p:sldId id="276" r:id="rId18"/>
    <p:sldId id="270" r:id="rId19"/>
    <p:sldId id="277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48477E-C2F4-4A9E-AF92-BC16363F3972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AFBE17-96F8-4395-8D88-2120B98F94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492896"/>
            <a:ext cx="8229600" cy="1219200"/>
          </a:xfrm>
        </p:spPr>
        <p:txBody>
          <a:bodyPr>
            <a:noAutofit/>
          </a:bodyPr>
          <a:lstStyle/>
          <a:p>
            <a:pPr marL="355600"/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Развивающая предметно-пространственная среда в старшей группе в соответствии с ФГОС ДО</a:t>
            </a:r>
            <a:br>
              <a:rPr lang="ru-RU" sz="4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МБДОУ «Березовский детский сад №2» </a:t>
            </a:r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</a:t>
            </a:r>
            <a:b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4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Воспитатель: Ефремова Р.М.</a:t>
            </a:r>
            <a: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Georgia" panose="02040502050405020303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5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642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книги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0723" y="2060848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лучший друг ты мой,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так радостно с тобой!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тебя читать,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Думать, мыслить и мечтать!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180528_09535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24B60B0-4DD7-46D7-A030-B8E75275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безопасности дорожного движения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creenshot_20210217_18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57352"/>
            <a:ext cx="682961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0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84D58AF-EC4C-4FF9-9338-C005CA62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4072AF36-64F7-4993-986F-E22356FE7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66" y="1554163"/>
            <a:ext cx="6965867" cy="4525962"/>
          </a:xfrm>
        </p:spPr>
      </p:pic>
    </p:spTree>
    <p:extLst>
      <p:ext uri="{BB962C8B-B14F-4D97-AF65-F5344CB8AC3E}">
        <p14:creationId xmlns:p14="http://schemas.microsoft.com/office/powerpoint/2010/main" val="220817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0369"/>
            <a:ext cx="8229600" cy="7943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творческой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F4DE166-1137-4B75-9C84-1411AAB36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6192688" cy="4798831"/>
          </a:xfrm>
        </p:spPr>
      </p:pic>
      <p:sp>
        <p:nvSpPr>
          <p:cNvPr id="9" name="Прямоугольник 8"/>
          <p:cNvSpPr/>
          <p:nvPr/>
        </p:nvSpPr>
        <p:spPr>
          <a:xfrm>
            <a:off x="6660232" y="1999177"/>
            <a:ext cx="2242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Художником может быть я и не стану,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вот рисовать, я люблю!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и ручки, мелки и тетради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Всё в этом центре я найду!</a:t>
            </a:r>
            <a:b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9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6A55924-BDB1-4941-A4B8-D3BECD1B6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247" y="1914091"/>
            <a:ext cx="5302820" cy="4300189"/>
          </a:xfrm>
        </p:spPr>
      </p:pic>
      <p:sp>
        <p:nvSpPr>
          <p:cNvPr id="6" name="Прямоугольник 5"/>
          <p:cNvSpPr/>
          <p:nvPr/>
        </p:nvSpPr>
        <p:spPr>
          <a:xfrm>
            <a:off x="5394722" y="2071259"/>
            <a:ext cx="3292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мы возьмём скакалку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Обруч, кубик или палку.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движения разучим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Станем крепче мы и лучше!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2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C8DF8C2-8858-4565-8807-B0BD2C427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30" y="1554163"/>
            <a:ext cx="7192139" cy="4525962"/>
          </a:xfrm>
        </p:spPr>
      </p:pic>
    </p:spTree>
    <p:extLst>
      <p:ext uri="{BB962C8B-B14F-4D97-AF65-F5344CB8AC3E}">
        <p14:creationId xmlns:p14="http://schemas.microsoft.com/office/powerpoint/2010/main" val="64001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309687"/>
            <a:ext cx="5286412" cy="528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BE27086-3CF7-48FB-8615-F2E7E5C5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Красноярский край»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06E1140-E0B5-4ED9-B8CA-320083E38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24744"/>
            <a:ext cx="5143500" cy="57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96" y="404664"/>
            <a:ext cx="8305800" cy="6061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9611" y="4149080"/>
            <a:ext cx="366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F91755-3F70-493E-A02A-F838B34C7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4" y="986802"/>
            <a:ext cx="4320480" cy="28447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6CEC7E4-D44E-4782-A80D-C1673A8D0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" y="986802"/>
            <a:ext cx="4067944" cy="57545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200" y="4000504"/>
            <a:ext cx="4286280" cy="267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51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разработки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10218_071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000" y="1124744"/>
            <a:ext cx="6720000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5800" y="764704"/>
            <a:ext cx="813467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Образовательная среда – совокупность условий, целенаправленно создаваемых в целях обеспечения полноценного образования и развития детей.</a:t>
            </a:r>
            <a:endParaRPr lang="ru-RU" sz="2800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178696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1043608" y="2420888"/>
            <a:ext cx="7643192" cy="38275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– это необходимый фактор для развития ребенка. Чем богаче и насыщенней развивающая среда, тем интереснее и познавательнее в ней находиться ребенку.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2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Таким образом, созданная нами предметно-развивающая среда  служит интересам и потребностям ребенка, обогащает развитие специфических видов деятельности, обеспечивает «зону ближайшего развития» ребенка, побуждает делать сознательный выбор, выдвигать и реализовывать собственные инициативы, принимать самостоятельные решения, развивать творческие способности, а так же формировать личностные качества воспитанников и их жизненный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47955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doshkolnoe-obrazovanie/Nravstvenno-patrioticheskoe-vospitanie-doshkolnikov/0015-015-Spasibo-za-vnimani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 bwMode="auto">
          <a:xfrm>
            <a:off x="3779912" y="1772816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880320" cy="655272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a:t>
            </a:r>
            <a:b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3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166018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ts val="1440"/>
              </a:lnSpc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Достижение современного качества дошкольного образования, его соответствия актуальным и перспективным потребностям личности, общества и государства  на основе организации информационно-методических, материально-технических, организационно-содержательных условий для развития личностных качеств детей (активности, инициативности и др.)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5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31" y="1628800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состояния детей.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Интеллектуальное развитие.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Эмоциональное благополучие каждого ребенка.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личности.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 с целью повышения эффективности воспитательного процесса.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РПП среда в старшем дошкольном возрасте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17408"/>
            <a:ext cx="8075240" cy="42484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Организация жизни и воспитание детей шестого года жизни направлены на дальнейшее развитие умения понимать окружающих людей, проявлять к ним доброжелательное отношение, стремиться к общению и взаимодействию. Предметно-развивающая среда группы организуется с учётом возможностей для детей играть и заниматься отдельными подгруппами. Пособия и игрушки располагаются так, чтобы не мешать их свободному перемещению. 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3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должна быть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271" y="1988840"/>
            <a:ext cx="8686800" cy="4525963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содержательно-насыщенной;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развивающей;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трансформируемой; 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полифункциональной;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вариативной; 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доступной; 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безопасной;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сберегающей;</a:t>
            </a:r>
          </a:p>
          <a:p>
            <a:pPr lvl="0">
              <a:buClr>
                <a:srgbClr val="0BD0D9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эстетически – привлекательной.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сюжетно - ролевых игр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17C08E44-95D6-4EC1-9FFD-D4F31D0B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32848" cy="5256583"/>
          </a:xfrm>
        </p:spPr>
      </p:pic>
    </p:spTree>
    <p:extLst>
      <p:ext uri="{BB962C8B-B14F-4D97-AF65-F5344CB8AC3E}">
        <p14:creationId xmlns:p14="http://schemas.microsoft.com/office/powerpoint/2010/main" val="25601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патриотического воспитания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D71D28B-C524-4B44-B329-78B416079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67" y="1554163"/>
            <a:ext cx="6937065" cy="4525962"/>
          </a:xfrm>
        </p:spPr>
      </p:pic>
    </p:spTree>
    <p:extLst>
      <p:ext uri="{BB962C8B-B14F-4D97-AF65-F5344CB8AC3E}">
        <p14:creationId xmlns:p14="http://schemas.microsoft.com/office/powerpoint/2010/main" val="182352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7ED331-D165-4E54-A155-BAC7F528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театрализованных игр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23E7B77-B003-420D-8A68-D94F8F8FD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11710"/>
            <a:ext cx="4176464" cy="5557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0BAA49-F389-4D03-AC20-0B4608DB5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1710"/>
            <a:ext cx="4320479" cy="555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770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376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Georgia</vt:lpstr>
      <vt:lpstr>Tahoma</vt:lpstr>
      <vt:lpstr>Times New Roman</vt:lpstr>
      <vt:lpstr>Wingdings 2</vt:lpstr>
      <vt:lpstr>Трек</vt:lpstr>
      <vt:lpstr>     Развивающая предметно-пространственная среда в старшей группе в соответствии с ФГОС ДО МБДОУ «Березовский детский сад №2»                                                    Воспитатель: Ефремова Р.М.    </vt:lpstr>
      <vt:lpstr>Образовательная среда – совокупность условий, целенаправленно создаваемых в целях обеспечения полноценного образования и развития детей.</vt:lpstr>
      <vt:lpstr>Цель: </vt:lpstr>
      <vt:lpstr>Задачи:</vt:lpstr>
      <vt:lpstr>РПП среда в старшем дошкольном возрасте</vt:lpstr>
      <vt:lpstr>Развивающая предметно-пространственная среда должна быть</vt:lpstr>
      <vt:lpstr>Центр сюжетно - ролевых игр </vt:lpstr>
      <vt:lpstr>Центр патриотического воспитания</vt:lpstr>
      <vt:lpstr>Центр театрализованных игр</vt:lpstr>
      <vt:lpstr>Центр книги</vt:lpstr>
      <vt:lpstr>Центр безопасности дорожного движения</vt:lpstr>
      <vt:lpstr>Центр экспериментирования</vt:lpstr>
      <vt:lpstr>Центр творческой деятельности</vt:lpstr>
      <vt:lpstr>Центр двигательной активности</vt:lpstr>
      <vt:lpstr>Центр конструирования</vt:lpstr>
      <vt:lpstr>Центр творческой деятельности</vt:lpstr>
      <vt:lpstr>Мини-музей  «Красноярский край»</vt:lpstr>
      <vt:lpstr>Работа с родителями</vt:lpstr>
      <vt:lpstr>Методические разработки</vt:lpstr>
      <vt:lpstr>Презентация PowerPoint</vt:lpstr>
      <vt:lpstr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 СРЕДА В ГРУППЕ В СООТВЕТСТВИИ С ФГОС БМКДОУ «Детский сад №19»</dc:title>
  <dc:creator>User</dc:creator>
  <cp:lastModifiedBy>User</cp:lastModifiedBy>
  <cp:revision>48</cp:revision>
  <dcterms:created xsi:type="dcterms:W3CDTF">2016-05-08T16:47:44Z</dcterms:created>
  <dcterms:modified xsi:type="dcterms:W3CDTF">2023-09-07T09:46:56Z</dcterms:modified>
</cp:coreProperties>
</file>