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97AB-8A53-40F2-96C0-E316FBC8661E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8417-9E52-43CC-995B-FBAD032D0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342F-381C-4202-9077-E48A2805B66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C0E2-4BC0-425D-BADD-E180CB0FE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DE22-8309-4051-A8AF-9AF88DC3663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F952-F302-4313-B1C9-D94BFE1ED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4298-9B6B-478B-BA98-F043BDECED8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7B0F-5584-4112-99FE-5CA02F9A3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7745-52BD-496A-B8C3-725CE46303E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8DB6-688F-4EDA-A8EA-CBA18D0DB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A231-D7E1-4AFE-BE49-1D12C4519CE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32D7-EDE8-43C3-85AF-445BDE052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5303-0A2C-4C8B-B4FB-46DB354B09F1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6084-FE5A-4DF5-B087-6BFD097D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708E-F9FA-4407-B4A2-8F52AF44F9A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9785-7455-4AC5-987C-39A5984B7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ABF7-047F-4779-82D2-1FF8F50272D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B44D-F4AA-4886-8306-EBC81C3E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EC36-5179-4668-849C-1DEF1171EAEB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4856-2428-4665-ACDB-EE273A2E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CB41-E8DC-4459-A156-E55F25B4EC05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BB50-2AA1-440B-9DB9-1E5A2149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1D1A7-2BC7-41B3-B21E-FDDE935E5B75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1C25EF-1FD5-4656-A169-F78D759B5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14414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ФЛАГ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9" name="Picture 7" descr="%D1%84%D0%BB%D0%B0%D0%B3-%D1%80%D1%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4105275" cy="3036888"/>
          </a:xfrm>
          <a:prstGeom prst="rect">
            <a:avLst/>
          </a:prstGeom>
          <a:noFill/>
        </p:spPr>
      </p:pic>
      <p:pic>
        <p:nvPicPr>
          <p:cNvPr id="13321" name="Picture 9" descr="115881713_lhvl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49500"/>
            <a:ext cx="4321175" cy="299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5113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Иван Подубный – непобедимый борец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700338" y="4941888"/>
            <a:ext cx="2159000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</p:txBody>
      </p:sp>
      <p:pic>
        <p:nvPicPr>
          <p:cNvPr id="22537" name="Picture 9" descr="ivan-poddubni-si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60575"/>
            <a:ext cx="5329238" cy="389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Президент Российской Федерации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Владимир Владимирович Путин</a:t>
            </a:r>
          </a:p>
        </p:txBody>
      </p:sp>
      <p:sp>
        <p:nvSpPr>
          <p:cNvPr id="23555" name="Rectangle 6"/>
          <p:cNvSpPr>
            <a:spLocks noGrp="1"/>
          </p:cNvSpPr>
          <p:nvPr>
            <p:ph sz="quarter" idx="4294967295"/>
          </p:nvPr>
        </p:nvSpPr>
        <p:spPr>
          <a:xfrm flipV="1">
            <a:off x="4356100" y="4652963"/>
            <a:ext cx="69850" cy="147637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23563" name="Picture 11" descr="2rmxg7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7788"/>
            <a:ext cx="78486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Фоны\1294255_html_m18b0dd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5843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Народный костюм.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Фоны\1294255_html_m18b0dd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555750"/>
            <a:ext cx="8229600" cy="2736850"/>
          </a:xfrm>
        </p:spPr>
        <p:txBody>
          <a:bodyPr/>
          <a:lstStyle/>
          <a:p>
            <a:pPr eaLnBrk="1" hangingPunct="1"/>
            <a:endParaRPr lang="ru-RU" sz="4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Gerb_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88913"/>
            <a:ext cx="6697663" cy="626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Столица России - Москва</a:t>
            </a:r>
          </a:p>
        </p:txBody>
      </p:sp>
      <p:pic>
        <p:nvPicPr>
          <p:cNvPr id="15366" name="Picture 6" descr="111414002_large_123140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00200"/>
            <a:ext cx="7775575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Город герой - Сталинград</a:t>
            </a:r>
          </a:p>
        </p:txBody>
      </p:sp>
      <p:pic>
        <p:nvPicPr>
          <p:cNvPr id="16392" name="Picture 8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6624638" cy="489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Современный Сталинград(Волгоград)</a:t>
            </a:r>
          </a:p>
        </p:txBody>
      </p:sp>
      <p:pic>
        <p:nvPicPr>
          <p:cNvPr id="17415" name="Picture 7" descr="Волгогр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751205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1294255_html_m18b0dd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mtClean="0"/>
              <a:t>Севастополь.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518525" cy="47418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40" name="Picture 8" descr="sevastopol-19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752850"/>
            <a:ext cx="4595812" cy="3105150"/>
          </a:xfrm>
          <a:prstGeom prst="rect">
            <a:avLst/>
          </a:prstGeom>
          <a:noFill/>
        </p:spPr>
      </p:pic>
      <p:pic>
        <p:nvPicPr>
          <p:cNvPr id="18442" name="Picture 10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27138"/>
            <a:ext cx="4678363" cy="304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Город герой-Ленинград(Санкт-Петербург)</a:t>
            </a:r>
          </a:p>
        </p:txBody>
      </p:sp>
      <p:pic>
        <p:nvPicPr>
          <p:cNvPr id="19463" name="Picture 7" descr="%D0%B3%D0%B8%D0%BD%D0%B7%D0%B1%D1%83%D1%80%D0%B3%203_1_dis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62050"/>
            <a:ext cx="619125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Санкт-Петербург  </a:t>
            </a:r>
          </a:p>
        </p:txBody>
      </p:sp>
      <p:pic>
        <p:nvPicPr>
          <p:cNvPr id="20487" name="Picture 7" descr="Sankt-Peterbu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68413"/>
            <a:ext cx="7620000" cy="501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Фоны\1294255_html_m18b0d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Знаменитые люди России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Юрий Гагарин – космонавт и испытатель</a:t>
            </a:r>
          </a:p>
        </p:txBody>
      </p:sp>
      <p:pic>
        <p:nvPicPr>
          <p:cNvPr id="21510" name="Picture 6" descr="43550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133600"/>
            <a:ext cx="5257800" cy="377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РОССИЙСКИЙ ФЛАГ</vt:lpstr>
      <vt:lpstr>Слайд 2</vt:lpstr>
      <vt:lpstr>Столица России - Москва</vt:lpstr>
      <vt:lpstr>Город герой - Сталинград</vt:lpstr>
      <vt:lpstr>Современный Сталинград(Волгоград)</vt:lpstr>
      <vt:lpstr>Севастополь.</vt:lpstr>
      <vt:lpstr>Город герой-Ленинград(Санкт-Петербург)</vt:lpstr>
      <vt:lpstr>Санкт-Петербург  </vt:lpstr>
      <vt:lpstr>Знаменитые люди России  Юрий Гагарин – космонавт и испытатель</vt:lpstr>
      <vt:lpstr>Иван Подубный – непобедимый борец</vt:lpstr>
      <vt:lpstr>Президент Российской Федерации Владимир Владимирович Путин</vt:lpstr>
      <vt:lpstr>Народный костюм.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«Березовский детский сад № 2»</dc:title>
  <dc:creator>User2</dc:creator>
  <cp:lastModifiedBy>Пользователь</cp:lastModifiedBy>
  <cp:revision>17</cp:revision>
  <dcterms:created xsi:type="dcterms:W3CDTF">2015-09-23T06:44:30Z</dcterms:created>
  <dcterms:modified xsi:type="dcterms:W3CDTF">2015-11-01T15:02:10Z</dcterms:modified>
</cp:coreProperties>
</file>