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7" r:id="rId4"/>
    <p:sldId id="260" r:id="rId5"/>
    <p:sldId id="266" r:id="rId6"/>
    <p:sldId id="258" r:id="rId7"/>
    <p:sldId id="256" r:id="rId8"/>
    <p:sldId id="264" r:id="rId9"/>
    <p:sldId id="261" r:id="rId10"/>
    <p:sldId id="268" r:id="rId11"/>
    <p:sldId id="262" r:id="rId12"/>
    <p:sldId id="263" r:id="rId13"/>
    <p:sldId id="278" r:id="rId14"/>
    <p:sldId id="277" r:id="rId15"/>
    <p:sldId id="272" r:id="rId16"/>
    <p:sldId id="271" r:id="rId17"/>
    <p:sldId id="273" r:id="rId18"/>
    <p:sldId id="270" r:id="rId19"/>
    <p:sldId id="269" r:id="rId20"/>
    <p:sldId id="265" r:id="rId21"/>
    <p:sldId id="275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0217780_23-p-fon-dlya-prezentatsii-po-logopedii-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3608" y="1412776"/>
            <a:ext cx="7271158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РАЗВИВАЮЩАЯ ПРЕДМЕТНО-ПРОСТРАНСТВЕННАЯ</a:t>
            </a:r>
            <a:r>
              <a:rPr lang="ru-RU" sz="44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СРЕДА.  </a:t>
            </a:r>
            <a:endParaRPr lang="ru-RU" sz="44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332656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«БЕРЁЗОВСКИЙ  ДЕТСКИЙ САД № 2»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6093296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Толстунова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Е.А. - воспитатель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0217780_23-p-fon-dlya-prezentatsii-po-logopedii-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10000" t="1587" r="5000"/>
          <a:stretch>
            <a:fillRect/>
          </a:stretch>
        </p:blipFill>
        <p:spPr bwMode="auto">
          <a:xfrm>
            <a:off x="1115616" y="1268760"/>
            <a:ext cx="3528392" cy="493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430862" y="260648"/>
            <a:ext cx="335277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ЦЕНТР ДВИГАТЕЛЬНОЙ </a:t>
            </a:r>
          </a:p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АКТИВНОСТИ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1052736"/>
            <a:ext cx="340490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МУЗЫКАЛЬНЫЙ ЦЕНТР 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20240227_091625.jpg"/>
          <p:cNvPicPr>
            <a:picLocks noChangeAspect="1"/>
          </p:cNvPicPr>
          <p:nvPr/>
        </p:nvPicPr>
        <p:blipFill>
          <a:blip r:embed="rId4" cstate="print"/>
          <a:srcRect l="13197"/>
          <a:stretch>
            <a:fillRect/>
          </a:stretch>
        </p:blipFill>
        <p:spPr>
          <a:xfrm>
            <a:off x="5004048" y="1628800"/>
            <a:ext cx="2841780" cy="4365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0217780_23-p-fon-dlya-prezentatsii-po-logopedii-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7825" y="260648"/>
            <a:ext cx="584256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ЦЕНТР ТЕАТРАЛИВЗОВАННОЙ </a:t>
            </a:r>
          </a:p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240221_130403.jpg"/>
          <p:cNvPicPr>
            <a:picLocks noChangeAspect="1"/>
          </p:cNvPicPr>
          <p:nvPr/>
        </p:nvPicPr>
        <p:blipFill>
          <a:blip r:embed="rId3" cstate="print"/>
          <a:srcRect t="6951" r="-399"/>
          <a:stretch>
            <a:fillRect/>
          </a:stretch>
        </p:blipFill>
        <p:spPr>
          <a:xfrm>
            <a:off x="1182247" y="1268760"/>
            <a:ext cx="4253849" cy="52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4" descr="P1120798.JPG"/>
          <p:cNvPicPr>
            <a:picLocks noChangeAspect="1"/>
          </p:cNvPicPr>
          <p:nvPr/>
        </p:nvPicPr>
        <p:blipFill>
          <a:blip r:embed="rId4" cstate="email"/>
          <a:srcRect t="5055" r="2722"/>
          <a:stretch>
            <a:fillRect/>
          </a:stretch>
        </p:blipFill>
        <p:spPr>
          <a:xfrm>
            <a:off x="5652120" y="1340768"/>
            <a:ext cx="3240360" cy="2704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P1120920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796136" y="4293096"/>
            <a:ext cx="3082833" cy="231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0217780_23-p-fon-dlya-prezentatsii-po-logopedii-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11760" y="332656"/>
            <a:ext cx="382072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МИНИ – МУЗЕЙ </a:t>
            </a:r>
          </a:p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«РУССКАЯ ИЗБА»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Пчелки\Desktop\Рабочий стол\сайт\20191129_150343.jpg"/>
          <p:cNvPicPr>
            <a:picLocks noChangeAspect="1" noChangeArrowheads="1"/>
          </p:cNvPicPr>
          <p:nvPr/>
        </p:nvPicPr>
        <p:blipFill>
          <a:blip r:embed="rId3" cstate="print"/>
          <a:srcRect t="6364"/>
          <a:stretch>
            <a:fillRect/>
          </a:stretch>
        </p:blipFill>
        <p:spPr bwMode="auto">
          <a:xfrm>
            <a:off x="1331640" y="1340768"/>
            <a:ext cx="7416824" cy="520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0217780_23-p-fon-dlya-prezentatsii-po-logopedii-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11760" y="188640"/>
            <a:ext cx="382072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МИНИ – МУЗЕЙ </a:t>
            </a:r>
          </a:p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«РУССКАЯ ИЗБА»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челки\Desktop\Рабочий стол\сайт\20191128_175622.jpg"/>
          <p:cNvPicPr>
            <a:picLocks noChangeAspect="1" noChangeArrowheads="1"/>
          </p:cNvPicPr>
          <p:nvPr/>
        </p:nvPicPr>
        <p:blipFill>
          <a:blip r:embed="rId3" cstate="print"/>
          <a:srcRect r="14706"/>
          <a:stretch>
            <a:fillRect/>
          </a:stretch>
        </p:blipFill>
        <p:spPr bwMode="auto">
          <a:xfrm rot="5400000">
            <a:off x="1730508" y="1517964"/>
            <a:ext cx="5322944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0217780_23-p-fon-dlya-prezentatsii-po-logopedii-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75656" y="260648"/>
            <a:ext cx="58510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МИНИ – МУЗЕЙ «ЧАСЫ»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SC_0448.JPG"/>
          <p:cNvPicPr>
            <a:picLocks noChangeAspect="1"/>
          </p:cNvPicPr>
          <p:nvPr/>
        </p:nvPicPr>
        <p:blipFill>
          <a:blip r:embed="rId3" cstate="print"/>
          <a:srcRect t="2751" b="10101"/>
          <a:stretch>
            <a:fillRect/>
          </a:stretch>
        </p:blipFill>
        <p:spPr>
          <a:xfrm>
            <a:off x="2267744" y="908720"/>
            <a:ext cx="4248472" cy="568863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0217780_23-p-fon-dlya-prezentatsii-po-logopedii-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78343" y="260648"/>
            <a:ext cx="63015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ЦЕНТР СЮЖЕТНО РОЛЕВЫХ ИГР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Пчелки\Downloads\IMG_20230209_2054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052736"/>
            <a:ext cx="3888432" cy="2506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052736"/>
            <a:ext cx="3500389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20240221_173116.jpg"/>
          <p:cNvPicPr>
            <a:picLocks noChangeAspect="1"/>
          </p:cNvPicPr>
          <p:nvPr/>
        </p:nvPicPr>
        <p:blipFill>
          <a:blip r:embed="rId5" cstate="print"/>
          <a:srcRect l="1486" t="56720"/>
          <a:stretch>
            <a:fillRect/>
          </a:stretch>
        </p:blipFill>
        <p:spPr>
          <a:xfrm>
            <a:off x="1043608" y="4005064"/>
            <a:ext cx="6912768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0217780_23-p-fon-dlya-prezentatsii-po-logopedii-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91944" y="260648"/>
            <a:ext cx="487434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ЦЕНТР БЕЗОПАСНОСТИ </a:t>
            </a:r>
          </a:p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ДОРОЖНОГО ДВИЖЕНИЯ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240226_0941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340768"/>
            <a:ext cx="6804248" cy="5103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0217780_23-p-fon-dlya-prezentatsii-po-logopedii-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240221_133829.jpg"/>
          <p:cNvPicPr>
            <a:picLocks noChangeAspect="1"/>
          </p:cNvPicPr>
          <p:nvPr/>
        </p:nvPicPr>
        <p:blipFill>
          <a:blip r:embed="rId3" cstate="print"/>
          <a:srcRect t="35300" b="14301"/>
          <a:stretch>
            <a:fillRect/>
          </a:stretch>
        </p:blipFill>
        <p:spPr>
          <a:xfrm>
            <a:off x="1115616" y="764704"/>
            <a:ext cx="6552728" cy="24768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79712" y="260648"/>
            <a:ext cx="46850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ГИМНАСТИКА ДЛЯ ГЛАЗ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3284984"/>
            <a:ext cx="38717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«ГОВОРЯЩИЙ» ПОЛ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20230929_07432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7624" y="3789040"/>
            <a:ext cx="2160240" cy="2554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IMG_20230929_070954.jpg"/>
          <p:cNvPicPr/>
          <p:nvPr/>
        </p:nvPicPr>
        <p:blipFill>
          <a:blip r:embed="rId5" cstate="print"/>
          <a:srcRect t="13138"/>
          <a:stretch>
            <a:fillRect/>
          </a:stretch>
        </p:blipFill>
        <p:spPr>
          <a:xfrm>
            <a:off x="5508104" y="3789040"/>
            <a:ext cx="2160240" cy="2520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IMG_20231002_054800.jpg"/>
          <p:cNvPicPr/>
          <p:nvPr/>
        </p:nvPicPr>
        <p:blipFill>
          <a:blip r:embed="rId6" cstate="print"/>
          <a:srcRect l="8309" t="6241" r="5530"/>
          <a:stretch>
            <a:fillRect/>
          </a:stretch>
        </p:blipFill>
        <p:spPr>
          <a:xfrm>
            <a:off x="3491880" y="3789040"/>
            <a:ext cx="1872208" cy="2519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0217780_23-p-fon-dlya-prezentatsii-po-logopedii-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P1120855.JPG"/>
          <p:cNvPicPr/>
          <p:nvPr/>
        </p:nvPicPr>
        <p:blipFill>
          <a:blip r:embed="rId3" cstate="email"/>
          <a:srcRect l="5660" t="8000" r="9434"/>
          <a:stretch>
            <a:fillRect/>
          </a:stretch>
        </p:blipFill>
        <p:spPr>
          <a:xfrm>
            <a:off x="5004048" y="1124744"/>
            <a:ext cx="2160240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P1120783.JPG"/>
          <p:cNvPicPr/>
          <p:nvPr/>
        </p:nvPicPr>
        <p:blipFill>
          <a:blip r:embed="rId4" cstate="email"/>
          <a:srcRect b="10942"/>
          <a:stretch>
            <a:fillRect/>
          </a:stretch>
        </p:blipFill>
        <p:spPr>
          <a:xfrm>
            <a:off x="4355976" y="4293096"/>
            <a:ext cx="3119467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 descr="P1120853.JPG"/>
          <p:cNvPicPr>
            <a:picLocks/>
          </p:cNvPicPr>
          <p:nvPr/>
        </p:nvPicPr>
        <p:blipFill>
          <a:blip r:embed="rId5" cstate="email"/>
          <a:srcRect l="10482" r="30075"/>
          <a:stretch>
            <a:fillRect/>
          </a:stretch>
        </p:blipFill>
        <p:spPr>
          <a:xfrm>
            <a:off x="1115616" y="980728"/>
            <a:ext cx="2952328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235202" y="260648"/>
            <a:ext cx="41878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УГОЛОК УЕДИНЕНИЯ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0217780_23-p-fon-dlya-prezentatsii-po-logopedii-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92383" y="260648"/>
            <a:ext cx="467345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240221_134056.jpg"/>
          <p:cNvPicPr>
            <a:picLocks noChangeAspect="1"/>
          </p:cNvPicPr>
          <p:nvPr/>
        </p:nvPicPr>
        <p:blipFill>
          <a:blip r:embed="rId3" cstate="print"/>
          <a:srcRect t="6951" r="2401" b="11150"/>
          <a:stretch>
            <a:fillRect/>
          </a:stretch>
        </p:blipFill>
        <p:spPr>
          <a:xfrm>
            <a:off x="1115616" y="1124744"/>
            <a:ext cx="4176464" cy="5052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20240221_1342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1556792"/>
            <a:ext cx="2592288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0217780_23-p-fon-dlya-prezentatsii-po-logopedii-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r="6468" b="5970"/>
          <a:stretch>
            <a:fillRect/>
          </a:stretch>
        </p:blipFill>
        <p:spPr bwMode="auto">
          <a:xfrm>
            <a:off x="1115616" y="1268760"/>
            <a:ext cx="2726017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404699" y="260648"/>
            <a:ext cx="622600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ДОБРО ПОЖАЛОВАТЬ В ГРУППУ!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836712"/>
            <a:ext cx="309732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НАШИ ПРИВЕТСТВИЯ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84168" y="1772816"/>
            <a:ext cx="291156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НАШЕ НАСТРОЕНИЕ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20240221_133703.jpg"/>
          <p:cNvPicPr>
            <a:picLocks noChangeAspect="1"/>
          </p:cNvPicPr>
          <p:nvPr/>
        </p:nvPicPr>
        <p:blipFill>
          <a:blip r:embed="rId4" cstate="print"/>
          <a:srcRect t="6951" r="5201" b="25850"/>
          <a:stretch>
            <a:fillRect/>
          </a:stretch>
        </p:blipFill>
        <p:spPr>
          <a:xfrm>
            <a:off x="6084168" y="2276872"/>
            <a:ext cx="2755089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923928" y="1340768"/>
            <a:ext cx="237039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НАШИ 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ПРАВИЛА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IMG_20240227_070523.jpg"/>
          <p:cNvPicPr>
            <a:picLocks noChangeAspect="1"/>
          </p:cNvPicPr>
          <p:nvPr/>
        </p:nvPicPr>
        <p:blipFill>
          <a:blip r:embed="rId5" cstate="print"/>
          <a:srcRect l="29000" r="23400"/>
          <a:stretch>
            <a:fillRect/>
          </a:stretch>
        </p:blipFill>
        <p:spPr>
          <a:xfrm>
            <a:off x="4211960" y="1916832"/>
            <a:ext cx="1512168" cy="423582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0217780_23-p-fon-dlya-prezentatsii-po-logopedii-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240221_175946.jpg"/>
          <p:cNvPicPr>
            <a:picLocks noChangeAspect="1"/>
          </p:cNvPicPr>
          <p:nvPr/>
        </p:nvPicPr>
        <p:blipFill>
          <a:blip r:embed="rId3" cstate="print"/>
          <a:srcRect t="17450" r="1176"/>
          <a:stretch>
            <a:fillRect/>
          </a:stretch>
        </p:blipFill>
        <p:spPr>
          <a:xfrm>
            <a:off x="1835696" y="3356992"/>
            <a:ext cx="5112568" cy="3202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MG_20240221_134210.jpg"/>
          <p:cNvPicPr>
            <a:picLocks noChangeAspect="1"/>
          </p:cNvPicPr>
          <p:nvPr/>
        </p:nvPicPr>
        <p:blipFill>
          <a:blip r:embed="rId4" cstate="print"/>
          <a:srcRect t="14300" r="612" b="12815"/>
          <a:stretch>
            <a:fillRect/>
          </a:stretch>
        </p:blipFill>
        <p:spPr>
          <a:xfrm>
            <a:off x="1547664" y="260648"/>
            <a:ext cx="5688632" cy="297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0217780_23-p-fon-dlya-prezentatsii-po-logopedii-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5616" y="1196752"/>
            <a:ext cx="76328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Главной задачей воспитания дошкольников является создание у детей чувств эмоционального комфорта и психологической защищенности. В детском саду ребенку важно чувствовать себя любимым и неповторимым. Поэтому, важным является и среда, в которой проходит воспитательный процесс.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0217780_23-p-fon-dlya-prezentatsii-po-logopedii-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3608" y="1772816"/>
            <a:ext cx="752000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7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7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0217780_23-p-fon-dlya-prezentatsii-po-logopedii-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5000" t="12994" r="4982" b="1310"/>
          <a:stretch>
            <a:fillRect/>
          </a:stretch>
        </p:blipFill>
        <p:spPr bwMode="auto">
          <a:xfrm>
            <a:off x="1115616" y="1412776"/>
            <a:ext cx="6935507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39552" y="260648"/>
            <a:ext cx="768851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ЦЕНТР КНИГИ И </a:t>
            </a:r>
          </a:p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ПАТРИОТИЧЕСКОГО ВОСПИТАНИЯ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0217780_23-p-fon-dlya-prezentatsii-po-logopedii-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:\Users\Пчелки\Downloads\IMG_20230201_181952 (1).jpg"/>
          <p:cNvPicPr>
            <a:picLocks noChangeAspect="1" noChangeArrowheads="1"/>
          </p:cNvPicPr>
          <p:nvPr/>
        </p:nvPicPr>
        <p:blipFill>
          <a:blip r:embed="rId3" cstate="print"/>
          <a:srcRect l="5932" r="10170" b="1449"/>
          <a:stretch>
            <a:fillRect/>
          </a:stretch>
        </p:blipFill>
        <p:spPr bwMode="auto">
          <a:xfrm>
            <a:off x="1763688" y="2996952"/>
            <a:ext cx="5568971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043608" y="260648"/>
            <a:ext cx="65709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ЦЕНТР КРАЕВЕДЕНИЯ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240221_132101.jpg"/>
          <p:cNvPicPr>
            <a:picLocks noChangeAspect="1"/>
          </p:cNvPicPr>
          <p:nvPr/>
        </p:nvPicPr>
        <p:blipFill>
          <a:blip r:embed="rId4" cstate="print"/>
          <a:srcRect l="1963" t="9051" r="3538" b="8001"/>
          <a:stretch>
            <a:fillRect/>
          </a:stretch>
        </p:blipFill>
        <p:spPr>
          <a:xfrm>
            <a:off x="2843808" y="980728"/>
            <a:ext cx="3500136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0217780_23-p-fon-dlya-prezentatsii-po-logopedii-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Содержимое 3" descr="P1120950.JPG"/>
          <p:cNvPicPr>
            <a:picLocks noChangeAspect="1"/>
          </p:cNvPicPr>
          <p:nvPr/>
        </p:nvPicPr>
        <p:blipFill>
          <a:blip r:embed="rId3" cstate="email">
            <a:lum contrast="10000"/>
          </a:blip>
          <a:srcRect l="2791" t="3721" r="2311" b="3242"/>
          <a:stretch>
            <a:fillRect/>
          </a:stretch>
        </p:blipFill>
        <p:spPr>
          <a:xfrm>
            <a:off x="1403648" y="332656"/>
            <a:ext cx="3168352" cy="2435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P1120477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1187624" y="4437112"/>
            <a:ext cx="3096344" cy="2099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P1120478.JPG"/>
          <p:cNvPicPr>
            <a:picLocks noChangeAspect="1"/>
          </p:cNvPicPr>
          <p:nvPr/>
        </p:nvPicPr>
        <p:blipFill>
          <a:blip r:embed="rId5" cstate="email">
            <a:lum contrast="10000"/>
          </a:blip>
          <a:srcRect b="9136"/>
          <a:stretch>
            <a:fillRect/>
          </a:stretch>
        </p:blipFill>
        <p:spPr>
          <a:xfrm>
            <a:off x="1187624" y="2852936"/>
            <a:ext cx="1728192" cy="1455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20240226_1611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593304"/>
            <a:ext cx="2088232" cy="2784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20240226_161156.jpg"/>
          <p:cNvPicPr>
            <a:picLocks noChangeAspect="1"/>
          </p:cNvPicPr>
          <p:nvPr/>
        </p:nvPicPr>
        <p:blipFill>
          <a:blip r:embed="rId7" cstate="print"/>
          <a:srcRect t="35300" r="1001"/>
          <a:stretch>
            <a:fillRect/>
          </a:stretch>
        </p:blipFill>
        <p:spPr>
          <a:xfrm>
            <a:off x="4673502" y="3717032"/>
            <a:ext cx="3046312" cy="2654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0217780_23-p-fon-dlya-prezentatsii-po-logopedii-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:\Users\Пчелки\Downloads\IMG_20230210_065947.jpg"/>
          <p:cNvPicPr>
            <a:picLocks noChangeAspect="1" noChangeArrowheads="1"/>
          </p:cNvPicPr>
          <p:nvPr/>
        </p:nvPicPr>
        <p:blipFill>
          <a:blip r:embed="rId3" cstate="print"/>
          <a:srcRect l="9322" t="7891" r="4237" b="2924"/>
          <a:stretch>
            <a:fillRect/>
          </a:stretch>
        </p:blipFill>
        <p:spPr bwMode="auto">
          <a:xfrm>
            <a:off x="1259632" y="1196752"/>
            <a:ext cx="6912768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193044" y="260648"/>
            <a:ext cx="62721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ЦЕНТР РЕЧЕВОГО РАЗВИТИЯ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0217780_23-p-fon-dlya-prezentatsii-po-logopedii-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:\Users\Пчелки\Downloads\IMG_20230209_175941.jpg"/>
          <p:cNvPicPr>
            <a:picLocks noChangeAspect="1" noChangeArrowheads="1"/>
          </p:cNvPicPr>
          <p:nvPr/>
        </p:nvPicPr>
        <p:blipFill>
          <a:blip r:embed="rId3" cstate="print"/>
          <a:srcRect l="4167" t="5848" r="2500" b="2043"/>
          <a:stretch>
            <a:fillRect/>
          </a:stretch>
        </p:blipFill>
        <p:spPr bwMode="auto">
          <a:xfrm>
            <a:off x="1115616" y="1052736"/>
            <a:ext cx="6912768" cy="4757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950096" y="260648"/>
            <a:ext cx="67580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ЦЕНТР МАТЕМАТИКИ И ПОЗНАНИЯ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0217780_23-p-fon-dlya-prezentatsii-po-logopedii-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Содержимое 3" descr="P1120915.JPG"/>
          <p:cNvPicPr>
            <a:picLocks noChangeAspect="1"/>
          </p:cNvPicPr>
          <p:nvPr/>
        </p:nvPicPr>
        <p:blipFill>
          <a:blip r:embed="rId3" cstate="email"/>
          <a:srcRect l="4906" t="5158" r="1887" b="9811"/>
          <a:stretch>
            <a:fillRect/>
          </a:stretch>
        </p:blipFill>
        <p:spPr>
          <a:xfrm rot="5400000">
            <a:off x="6854099" y="4531277"/>
            <a:ext cx="2420577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MG_20240221_173821.jpg"/>
          <p:cNvPicPr>
            <a:picLocks noChangeAspect="1"/>
          </p:cNvPicPr>
          <p:nvPr/>
        </p:nvPicPr>
        <p:blipFill>
          <a:blip r:embed="rId4" cstate="print"/>
          <a:srcRect l="4708" t="2354" r="4261" b="2299"/>
          <a:stretch>
            <a:fillRect/>
          </a:stretch>
        </p:blipFill>
        <p:spPr>
          <a:xfrm>
            <a:off x="1187624" y="980728"/>
            <a:ext cx="3888432" cy="543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063191" y="260648"/>
            <a:ext cx="45318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ЦЕНТР ТВОРЧЕСТВА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P1120934.JPG"/>
          <p:cNvPicPr>
            <a:picLocks noChangeAspect="1"/>
          </p:cNvPicPr>
          <p:nvPr/>
        </p:nvPicPr>
        <p:blipFill>
          <a:blip r:embed="rId5" cstate="email"/>
          <a:srcRect l="5753" t="23638" r="7731" b="4266"/>
          <a:stretch>
            <a:fillRect/>
          </a:stretch>
        </p:blipFill>
        <p:spPr>
          <a:xfrm rot="5400000">
            <a:off x="4658410" y="1902430"/>
            <a:ext cx="2995531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0217780_23-p-fon-dlya-prezentatsii-po-logopedii-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70944" y="260648"/>
            <a:ext cx="5116336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ЦЕНТР ПОЗНАНИЯ </a:t>
            </a:r>
          </a:p>
          <a:p>
            <a:pPr algn="ctr"/>
            <a:r>
              <a:rPr lang="ru-RU" sz="2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 ЭКСПЕРИМЕНТИРОВАНИЯ</a:t>
            </a:r>
            <a:endParaRPr lang="ru-RU" sz="2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3" descr="P1120769.JPG"/>
          <p:cNvPicPr>
            <a:picLocks/>
          </p:cNvPicPr>
          <p:nvPr/>
        </p:nvPicPr>
        <p:blipFill>
          <a:blip r:embed="rId3" cstate="email"/>
          <a:srcRect l="7343" t="16503"/>
          <a:stretch>
            <a:fillRect/>
          </a:stretch>
        </p:blipFill>
        <p:spPr>
          <a:xfrm>
            <a:off x="1187624" y="1340768"/>
            <a:ext cx="3796220" cy="2486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3" descr="P1120923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5220072" y="1340768"/>
            <a:ext cx="3240360" cy="2500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Пчелки\Downloads\IMG_20230209_204922.jpg"/>
          <p:cNvPicPr>
            <a:picLocks noChangeAspect="1" noChangeArrowheads="1"/>
          </p:cNvPicPr>
          <p:nvPr/>
        </p:nvPicPr>
        <p:blipFill>
          <a:blip r:embed="rId5" cstate="print"/>
          <a:srcRect l="7555" t="45243" r="19250"/>
          <a:stretch>
            <a:fillRect/>
          </a:stretch>
        </p:blipFill>
        <p:spPr bwMode="auto">
          <a:xfrm>
            <a:off x="1547664" y="3933056"/>
            <a:ext cx="6120680" cy="2648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144</Words>
  <Application>Microsoft Office PowerPoint</Application>
  <PresentationFormat>Экран (4:3)</PresentationFormat>
  <Paragraphs>36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Пчелки</dc:creator>
  <cp:lastModifiedBy>Пчелки</cp:lastModifiedBy>
  <cp:revision>22</cp:revision>
  <dcterms:created xsi:type="dcterms:W3CDTF">2024-02-24T05:45:14Z</dcterms:created>
  <dcterms:modified xsi:type="dcterms:W3CDTF">2024-02-27T02:37:17Z</dcterms:modified>
</cp:coreProperties>
</file>