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3" r:id="rId4"/>
    <p:sldId id="258" r:id="rId5"/>
    <p:sldId id="27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59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917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alin.mosps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vrodit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531436" y="980728"/>
            <a:ext cx="639071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 descr="chudo-derev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E4CF"/>
              </a:clrFrom>
              <a:clrTo>
                <a:srgbClr val="F3E4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2780928"/>
            <a:ext cx="1080120" cy="1080120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>
            <a:off x="683568" y="3212976"/>
            <a:ext cx="432048" cy="3384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0" y="2132856"/>
            <a:ext cx="1691680" cy="2592288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899592" y="2348880"/>
            <a:ext cx="216024" cy="288032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755576" y="4077072"/>
            <a:ext cx="216024" cy="288032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омб 9"/>
          <p:cNvSpPr/>
          <p:nvPr/>
        </p:nvSpPr>
        <p:spPr>
          <a:xfrm>
            <a:off x="1043608" y="3356992"/>
            <a:ext cx="232792" cy="376808"/>
          </a:xfrm>
          <a:prstGeom prst="diamon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251520" y="2780928"/>
            <a:ext cx="144016" cy="216024"/>
          </a:xfrm>
          <a:prstGeom prst="diamond">
            <a:avLst/>
          </a:prstGeom>
          <a:solidFill>
            <a:srgbClr val="D917CB"/>
          </a:solidFill>
          <a:ln>
            <a:solidFill>
              <a:srgbClr val="D9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899592" y="3068960"/>
            <a:ext cx="144016" cy="216024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956376" y="1340768"/>
            <a:ext cx="216024" cy="26642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7308304" y="908720"/>
            <a:ext cx="1656184" cy="2016224"/>
          </a:xfrm>
          <a:prstGeom prst="cloud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сопоставление 15"/>
          <p:cNvSpPr/>
          <p:nvPr/>
        </p:nvSpPr>
        <p:spPr>
          <a:xfrm rot="4619104">
            <a:off x="7538765" y="1569190"/>
            <a:ext cx="504056" cy="357199"/>
          </a:xfrm>
          <a:prstGeom prst="flowChartCollat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Блок-схема: сопоставление 16"/>
          <p:cNvSpPr/>
          <p:nvPr/>
        </p:nvSpPr>
        <p:spPr>
          <a:xfrm rot="6581517">
            <a:off x="8258846" y="1281158"/>
            <a:ext cx="504056" cy="357199"/>
          </a:xfrm>
          <a:prstGeom prst="flowChartCol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сопоставление 17"/>
          <p:cNvSpPr/>
          <p:nvPr/>
        </p:nvSpPr>
        <p:spPr>
          <a:xfrm rot="5114079">
            <a:off x="7898806" y="2289270"/>
            <a:ext cx="504056" cy="357199"/>
          </a:xfrm>
          <a:prstGeom prst="flowChartCollate">
            <a:avLst/>
          </a:prstGeom>
          <a:solidFill>
            <a:srgbClr val="D917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5" name="Рисунок 44" descr="8ef7f35b9d98446a88454659daf247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380312" y="206899"/>
            <a:ext cx="1224136" cy="1224136"/>
          </a:xfrm>
          <a:prstGeom prst="rect">
            <a:avLst/>
          </a:prstGeom>
        </p:spPr>
      </p:pic>
      <p:pic>
        <p:nvPicPr>
          <p:cNvPr id="46" name="Рисунок 45" descr="ki3009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548680"/>
            <a:ext cx="1152128" cy="1203334"/>
          </a:xfrm>
          <a:prstGeom prst="rect">
            <a:avLst/>
          </a:prstGeom>
        </p:spPr>
      </p:pic>
      <p:pic>
        <p:nvPicPr>
          <p:cNvPr id="47" name="Рисунок 46" descr="р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9493" y="4005064"/>
            <a:ext cx="1624507" cy="1414361"/>
          </a:xfrm>
          <a:prstGeom prst="rect">
            <a:avLst/>
          </a:prstGeom>
        </p:spPr>
      </p:pic>
      <p:pic>
        <p:nvPicPr>
          <p:cNvPr id="48" name="Рисунок 47" descr="a82b53df503b11da91937a9e65cc5180--kids-wall-decals-nursery-decals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1124744"/>
            <a:ext cx="2520280" cy="2722313"/>
          </a:xfrm>
          <a:prstGeom prst="rect">
            <a:avLst/>
          </a:prstGeom>
        </p:spPr>
      </p:pic>
      <p:pic>
        <p:nvPicPr>
          <p:cNvPr id="50" name="Рисунок 49" descr="images_41.png"/>
          <p:cNvPicPr>
            <a:picLocks noChangeAspect="1"/>
          </p:cNvPicPr>
          <p:nvPr/>
        </p:nvPicPr>
        <p:blipFill>
          <a:blip r:embed="rId8" cstate="print">
            <a:lum contrast="-10000"/>
          </a:blip>
          <a:stretch>
            <a:fillRect/>
          </a:stretch>
        </p:blipFill>
        <p:spPr>
          <a:xfrm flipH="1">
            <a:off x="1547664" y="5157192"/>
            <a:ext cx="648072" cy="8640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88640"/>
            <a:ext cx="8461568" cy="6669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«Сад чудес»</a:t>
            </a: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b="1" u="sng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1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дети 2 младшей группы </a:t>
            </a:r>
            <a:r>
              <a:rPr lang="ru-RU" sz="1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«Радуга»,</a:t>
            </a:r>
            <a:endParaRPr lang="ru-RU" sz="1800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Воспитатели, родители</a:t>
            </a:r>
            <a:r>
              <a:rPr lang="ru-RU" sz="1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педагоги. </a:t>
            </a:r>
          </a:p>
          <a:p>
            <a:pPr algn="r">
              <a:buNone/>
            </a:pPr>
            <a:r>
              <a:rPr lang="ru-RU" sz="1800" b="1" u="sng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Сроки:</a:t>
            </a:r>
            <a:r>
              <a:rPr lang="ru-RU" sz="1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среднесрочный с августа по октябрь 2020г.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50" descr="45ff3c21761826e339c181fe03c66a65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tretch>
            <a:fillRect/>
          </a:stretch>
        </p:blipFill>
        <p:spPr>
          <a:xfrm rot="20546389">
            <a:off x="132189" y="2826132"/>
            <a:ext cx="1423636" cy="1096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620688"/>
          <a:ext cx="8568951" cy="53732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6"/>
                <a:gridCol w="2592288"/>
                <a:gridCol w="1512168"/>
                <a:gridCol w="2246649"/>
                <a:gridCol w="1713790"/>
              </a:tblGrid>
              <a:tr h="9101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реализации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Ответственный/участник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83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Заключительный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34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Заседание проектной группы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Четвертая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неделя октября 2020г.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Рефлективный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отчет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группа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34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информации о реализации проекта «Сад чудес» на сайте ДОУ.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2020г.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 на сайте ДОУ.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/>
                </a:tc>
              </a:tr>
              <a:tr h="12934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Представление проекта  на педсовете 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Четвертая неделя октября 2020г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проекта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Человеческий ресурс: воспитатели группы, музыкальный руководитель, родители.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Оборудование: столярные, малярные инструменты(имеющиеся в ДОУ), музыкальный центр, цифровой фотоаппарат, ноутбук, проектор, экран.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Помещение: веранда, игровая площадка.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hirma_taktil_naya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631136"/>
            <a:ext cx="8028384" cy="3226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риски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8686800" cy="21050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Низкая включенность родителей в проект.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Перенос сроков установки оборудования на площадке из-за погодных условий.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_jYUwKpZNOZrSVuWK_cb5Y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0"/>
            <a:ext cx="3220667" cy="2525539"/>
          </a:xfrm>
          <a:prstGeom prst="rect">
            <a:avLst/>
          </a:prstGeom>
        </p:spPr>
      </p:pic>
      <p:pic>
        <p:nvPicPr>
          <p:cNvPr id="8" name="Рисунок 7" descr="26964589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5536" y="4365104"/>
            <a:ext cx="5040560" cy="234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18388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Ожидаемый результат </a:t>
            </a:r>
          </a:p>
          <a:p>
            <a:pPr algn="ctr">
              <a:buNone/>
            </a:pPr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Создана действующая сенсорная площадка «Сад чудес»</a:t>
            </a:r>
          </a:p>
          <a:p>
            <a:pPr algn="ctr">
              <a:buNone/>
            </a:pPr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Эффекты</a:t>
            </a:r>
          </a:p>
          <a:p>
            <a:pPr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активно используют новое оборудование в самостоятельной деятельности.</a:t>
            </a:r>
            <a:endPara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объединив усилия с педагогами, создали для детей интересную среду, позволяющую детям играть, отдыхать, заниматься познавательной деятельностью, в том числе сенсорной. Наладился  более тесный контакт родителей и педагогов 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приобрели  опыт организации совместной деятельности со всеми участниками образовательного процесса.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аннер_выпуск-29-800x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7620000" cy="423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63688" y="6237312"/>
            <a:ext cx="7164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Толстунова Елена Алексеевна - воспитатель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183880" cy="61926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требованиям федерального государственного образовательного стандарта дошкольного образования познавательное развитие предполагает «…формирование первичных представлений о свойствах объектов окружающего мира (форма, цвет, размер…)…» (пункт 2.6).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примерной основной общеобразовательной программой  «От рождения до школы» под редакцией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Н.Е. сенсорное развитие является составной частью познавательного.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Сенсорное развитие ребёнка — это развитие его восприятия и формирования представлений о важнейших свойствах предметов, их форме, цвете, величине, положении в пространстве и т.д.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www.adalin.mospsi.ru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Анализ предметно-пространственной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среды игровой площадки показал  отсутствие оборудования для сенсорного развития детей 2 младшей группы.  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Проблема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Созданы недостаточные педагогические условия на игровой площадке для сенсорного развития детей второй младшей группы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«Радуга»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Березовский детский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2.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2267744" y="1928934"/>
            <a:ext cx="4824535" cy="4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JB2D7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1772816"/>
            <a:ext cx="5445224" cy="54452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3305528"/>
          </a:xfrm>
        </p:spPr>
        <p:txBody>
          <a:bodyPr/>
          <a:lstStyle/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сенсорной площадки на участке второй младшей группы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«Радуга» МБДОУ Березовский детский сад № 2.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Соорганизовать участников проекта (дети, родители, педагоги).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методическую, организационную, аналитическую документацию проекта.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Изготовить эскизы, оборудование для реализации проекта.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Информировать родителей и педагогов  об этапах реализации проекта.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4" t="6612" r="15693" b="7427"/>
          <a:stretch>
            <a:fillRect/>
          </a:stretch>
        </p:blipFill>
        <p:spPr>
          <a:xfrm>
            <a:off x="3203848" y="3645024"/>
            <a:ext cx="288032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205368"/>
          <a:ext cx="8743400" cy="64087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6"/>
                <a:gridCol w="2520280"/>
                <a:gridCol w="1728192"/>
                <a:gridCol w="2217847"/>
                <a:gridCol w="116840"/>
                <a:gridCol w="165618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реализации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Ответственный/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этап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Педагогическое наблюдение за детьми.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неделя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августа 2020г.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Аналитическая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справка.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Воспитатели/ дети.</a:t>
                      </a: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собрание.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неделя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августа 2020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родительского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собрания, создана проектная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Воспитатели/родители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Круглый стол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 Идеи оформления сенсорной площадки».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Третья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неделя 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2020 г.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Эскизы оформлены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учетом игровых интересов  детей.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 группа, родители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Встреча проектной группы по созданию плана – схемы по эскизам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Третья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-четвертая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неделя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Эскизы оформлены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учетом игровых интересов  детей.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 группа, родители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Согласование план - схемы оформления участка с администрацией ДОУ.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Четвертая неделя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августа 2020г.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-схема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 группа, администрация ДОУ.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информации о проекте «Сенсорный сад» на сайте ДОУ.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Четвертая неделя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августа 2020г.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Информационное письмо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 группа.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88640"/>
          <a:ext cx="8712970" cy="649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0080"/>
                <a:gridCol w="2520280"/>
                <a:gridCol w="1368152"/>
                <a:gridCol w="2361864"/>
                <a:gridCol w="17425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реализации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Ответственный/ участники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 этап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Рабочие встречи проектной группы.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Два раза в неделю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Рефлективный отчет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группа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игрового оборудования в соответствии с эскизами: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радужные счеты;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«Говорящий» заборчик;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тактильный стол « Садовая мозаика»(с природными материалами);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сенсорный стол «Цветочная полянка»;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Бизиборд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«Чудо-домик»;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«Дерево чудес» 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«Веселая дорожка»;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(оборудование изготавливается в форме деревьев, цветов, насекомых).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  2020г.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-радужные счеты;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«Говорящий» заборчик;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тактильный стол    «Садовая мозаика»  (с природными материалами);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сенсорный стол «Цветочная полянка»;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Бизиборд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«Чудо-домик»;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«Дерево чудес» 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«Веселая дорожка».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родители.</a:t>
                      </a: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 родители с детьми.</a:t>
                      </a: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404664"/>
          <a:ext cx="8712970" cy="5674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0080"/>
                <a:gridCol w="2520280"/>
                <a:gridCol w="1296144"/>
                <a:gridCol w="2433872"/>
                <a:gridCol w="17425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реализации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Ответственный/ участники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 этап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Установка изготовленного игрового  оборудования</a:t>
                      </a:r>
                    </a:p>
                    <a:p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веранде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тактильный стол «Садовая мозаика»(с природными материалами);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сенсорный стол «Цветочная полянка»;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Бизиборд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«Чудо-домик»;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участке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радужные счеты;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«Говорящий» заборчик;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«Дерево чудес» 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«Веселая дорожка»;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(оборудование изготавливается в форме деревьев, цветов, насекомых).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2020г.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оборудование на веранде и участке.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404664"/>
          <a:ext cx="8712970" cy="582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6066"/>
                <a:gridCol w="2592288"/>
                <a:gridCol w="1512168"/>
                <a:gridCol w="2088232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реализации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Ответственный/участники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игровых заданий с использованием игрового оборудования детьми 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«Покажи ,что загадала?»;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«Что звучит?»;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«Определи на ощупь»;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«Выложи фигуру»;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«Сухой дождь».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 первой по четвертую неделю октября  (По мере размещения оборудования)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Картотека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игр.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Фотоотчет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Воспитатели/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сценария к празднику «Сад чудес».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 неделя октября 2020г.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Сценарий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праздника.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 муз. руководитель , родители.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праздника «Сад чудес».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Вторая неделя октября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Праздник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«Сад чудес».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Награждение участников проекта грамотами.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муз.руководитель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 дети, родители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Информирование об этапах реализации проекта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Один раз в две недели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Фотогалерея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группа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1139</TotalTime>
  <Words>888</Words>
  <Application>Microsoft Office PowerPoint</Application>
  <PresentationFormat>Экран (4:3)</PresentationFormat>
  <Paragraphs>211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задачи</vt:lpstr>
      <vt:lpstr>Слайд 6</vt:lpstr>
      <vt:lpstr>Слайд 7</vt:lpstr>
      <vt:lpstr>Слайд 8</vt:lpstr>
      <vt:lpstr>Слайд 9</vt:lpstr>
      <vt:lpstr>Слайд 10</vt:lpstr>
      <vt:lpstr>                            ресурсы</vt:lpstr>
      <vt:lpstr>риски</vt:lpstr>
      <vt:lpstr>Слайд 13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user_c35a</dc:creator>
  <cp:lastModifiedBy>Наталья</cp:lastModifiedBy>
  <cp:revision>131</cp:revision>
  <dcterms:created xsi:type="dcterms:W3CDTF">2019-10-14T03:26:28Z</dcterms:created>
  <dcterms:modified xsi:type="dcterms:W3CDTF">2020-01-24T02:52:34Z</dcterms:modified>
</cp:coreProperties>
</file>