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0" r:id="rId4"/>
    <p:sldId id="261" r:id="rId5"/>
    <p:sldId id="259" r:id="rId6"/>
    <p:sldId id="262" r:id="rId7"/>
    <p:sldId id="263" r:id="rId8"/>
    <p:sldId id="264" r:id="rId9"/>
    <p:sldId id="258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9" d="100"/>
          <a:sy n="39" d="100"/>
        </p:scale>
        <p:origin x="72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05F2254-F742-4012-A54E-6B69CF120C60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8382672-B8E4-4291-83F7-6C1DFB5F26E4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1697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2254-F742-4012-A54E-6B69CF120C60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82672-B8E4-4291-83F7-6C1DFB5F26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477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2254-F742-4012-A54E-6B69CF120C60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82672-B8E4-4291-83F7-6C1DFB5F26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865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2254-F742-4012-A54E-6B69CF120C60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82672-B8E4-4291-83F7-6C1DFB5F26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1611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2254-F742-4012-A54E-6B69CF120C60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82672-B8E4-4291-83F7-6C1DFB5F26E4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9089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2254-F742-4012-A54E-6B69CF120C60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82672-B8E4-4291-83F7-6C1DFB5F26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09887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2254-F742-4012-A54E-6B69CF120C60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82672-B8E4-4291-83F7-6C1DFB5F26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4308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2254-F742-4012-A54E-6B69CF120C60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82672-B8E4-4291-83F7-6C1DFB5F26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1781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2254-F742-4012-A54E-6B69CF120C60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82672-B8E4-4291-83F7-6C1DFB5F26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7237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2254-F742-4012-A54E-6B69CF120C60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82672-B8E4-4291-83F7-6C1DFB5F26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800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2254-F742-4012-A54E-6B69CF120C60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382672-B8E4-4291-83F7-6C1DFB5F26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7551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C05F2254-F742-4012-A54E-6B69CF120C60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18382672-B8E4-4291-83F7-6C1DFB5F26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8130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.pn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988" y="292644"/>
            <a:ext cx="4449638" cy="627261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Швейцарская песня Кукушк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63788" y="19478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374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5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257" y="267397"/>
            <a:ext cx="8754688" cy="63686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3614749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images.la.lv/uploads/2015/03/auns_S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0" y="0"/>
            <a:ext cx="7620000" cy="680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Где ж ты был мой черный баран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5131" y="17541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479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9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erb_v_plastikovoi_rame_metallizaciya_b-800x8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39291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1248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oodbye78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27438" y="243879"/>
            <a:ext cx="9202016" cy="6383729"/>
          </a:xfrm>
          <a:prstGeom prst="rect">
            <a:avLst/>
          </a:prstGeom>
        </p:spPr>
      </p:pic>
      <p:pic>
        <p:nvPicPr>
          <p:cNvPr id="4" name="дружные тройки Полька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58550" y="6191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065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5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digitalforest.12109789.pix-cdn.org/wp-content/uploads/sites/50/2015/08/20799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393" y="221673"/>
            <a:ext cx="9964220" cy="6636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дружба крепкая -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47075" y="33289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324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2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486" y="230764"/>
            <a:ext cx="9623932" cy="6504850"/>
          </a:xfrm>
          <a:prstGeom prst="rect">
            <a:avLst/>
          </a:prstGeom>
        </p:spPr>
      </p:pic>
      <p:pic>
        <p:nvPicPr>
          <p:cNvPr id="3" name="гимн россии детский хор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76000" y="8397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232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tdata.ru/u23/photo3E4F/20106559363-0/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546" y="207484"/>
            <a:ext cx="5458690" cy="644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31559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29" y="227467"/>
            <a:ext cx="4903262" cy="647437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extBox 2"/>
          <p:cNvSpPr txBox="1"/>
          <p:nvPr/>
        </p:nvSpPr>
        <p:spPr>
          <a:xfrm>
            <a:off x="7342909" y="1440873"/>
            <a:ext cx="31865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Кузьма Минин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3723041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75" y="216348"/>
            <a:ext cx="4839816" cy="63207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TextBox 2"/>
          <p:cNvSpPr txBox="1"/>
          <p:nvPr/>
        </p:nvSpPr>
        <p:spPr>
          <a:xfrm>
            <a:off x="7592290" y="2078182"/>
            <a:ext cx="34913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Дмитрий Пожарский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5378371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arhivurokov.ru/multiurok/html/2017/09/08/s_59b219d4da3f9/684495_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175" y="0"/>
            <a:ext cx="6217516" cy="670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5109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arhivurokov.ru/multiurok/html/2017/09/08/s_59b219d4da3f9/684495_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393" y="263237"/>
            <a:ext cx="5857298" cy="637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51581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-\Downloads\Новая папка\image0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5126" y="232939"/>
            <a:ext cx="8952656" cy="64653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0812007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arhivurokov.ru/multiurok/html/2017/09/08/s_59b219d4da3f9/684495_7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447" y="0"/>
            <a:ext cx="8645237" cy="665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02640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playcast.ru/uploads/2017/11/01/2379112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285" y="262803"/>
            <a:ext cx="9582150" cy="639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4149145"/>
      </p:ext>
    </p:extLst>
  </p:cSld>
  <p:clrMapOvr>
    <a:masterClrMapping/>
  </p:clrMapOvr>
</p:sld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Основа</Template>
  <TotalTime>36</TotalTime>
  <Words>4</Words>
  <Application>Microsoft Office PowerPoint</Application>
  <PresentationFormat>Широкоэкранный</PresentationFormat>
  <Paragraphs>2</Paragraphs>
  <Slides>15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7" baseType="lpstr">
      <vt:lpstr>Corbel</vt:lpstr>
      <vt:lpstr>Базис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Юзер</dc:creator>
  <cp:lastModifiedBy>Юзер</cp:lastModifiedBy>
  <cp:revision>11</cp:revision>
  <dcterms:created xsi:type="dcterms:W3CDTF">2018-10-30T05:41:53Z</dcterms:created>
  <dcterms:modified xsi:type="dcterms:W3CDTF">2020-10-26T03:12:41Z</dcterms:modified>
</cp:coreProperties>
</file>