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88" r:id="rId2"/>
    <p:sldId id="282" r:id="rId3"/>
    <p:sldId id="257" r:id="rId4"/>
    <p:sldId id="261" r:id="rId5"/>
    <p:sldId id="265" r:id="rId6"/>
    <p:sldId id="289" r:id="rId7"/>
    <p:sldId id="290" r:id="rId8"/>
    <p:sldId id="291" r:id="rId9"/>
    <p:sldId id="29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F9C6A-5D58-4772-83DD-B98CA974717D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ABE5C-FC3E-4674-B01E-34F4187E4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77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7A0-C3E3-4E7F-8EF0-51A7F79B79C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0667-124C-4919-924A-CF5AB21DA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7A0-C3E3-4E7F-8EF0-51A7F79B79C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0667-124C-4919-924A-CF5AB21DA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7A0-C3E3-4E7F-8EF0-51A7F79B79C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0667-124C-4919-924A-CF5AB21DA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7A0-C3E3-4E7F-8EF0-51A7F79B79C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0667-124C-4919-924A-CF5AB21DA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7A0-C3E3-4E7F-8EF0-51A7F79B79C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0667-124C-4919-924A-CF5AB21DA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7A0-C3E3-4E7F-8EF0-51A7F79B79C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0667-124C-4919-924A-CF5AB21DA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7A0-C3E3-4E7F-8EF0-51A7F79B79C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0667-124C-4919-924A-CF5AB21DA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7A0-C3E3-4E7F-8EF0-51A7F79B79C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0667-124C-4919-924A-CF5AB21DA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7A0-C3E3-4E7F-8EF0-51A7F79B79C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0667-124C-4919-924A-CF5AB21DA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7A0-C3E3-4E7F-8EF0-51A7F79B79C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10667-124C-4919-924A-CF5AB21DA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07A0-C3E3-4E7F-8EF0-51A7F79B79C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0667-124C-4919-924A-CF5AB21DA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68607A0-C3E3-4E7F-8EF0-51A7F79B79CB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B110667-124C-4919-924A-CF5AB21DA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омпьют.Курсы\Картинки\Анимационные картинки\Анимации сборник\16322d03178e28b0a91a120f9d1d9e1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90594"/>
            <a:ext cx="4552003" cy="44644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188640"/>
            <a:ext cx="6768752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DeflateInflate">
              <a:avLst/>
            </a:prstTxWarp>
            <a:spAutoFit/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маленький гражданин</a:t>
            </a:r>
            <a:endParaRPr lang="ru-RU" sz="5400" b="1" cap="all" spc="0" dirty="0" smtClean="0">
              <a:ln>
                <a:solidFill>
                  <a:srgbClr val="FFFF0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 descr="C:\Users\Эдуард\Pictures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31236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3" name="Picture 5" descr="C:\Users\Эдуард\Pictures\карапуз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28800"/>
            <a:ext cx="2448272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31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Эдуард\Pictures\imagesCABW1J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E2"/>
              </a:clrFrom>
              <a:clrTo>
                <a:srgbClr val="FFF7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0"/>
            <a:ext cx="6192688" cy="5904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293096"/>
            <a:ext cx="6113084" cy="9233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на  жизнь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C:\Users\Эдуард\Pictures\img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112567" cy="441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/>
                <a:solidFill>
                  <a:srgbClr val="0070C0"/>
                </a:solidFill>
                <a:latin typeface="Georgia" pitchFamily="18" charset="0"/>
              </a:rPr>
              <a:t>Право на имя</a:t>
            </a:r>
            <a:endParaRPr lang="ru-RU" sz="5400" b="1" cap="none" dirty="0">
              <a:ln/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2051" name="Picture 3" descr="C:\Users\Slavnaya\Desktop\0008-008-deti-imejut-pravo-na-vospitanie-v-semejnom-okruzhenii-ili-byt-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9074"/>
            <a:ext cx="7518226" cy="4668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00" y="4221088"/>
            <a:ext cx="2455168" cy="2492896"/>
          </a:xfrm>
          <a:prstGeom prst="roundRect">
            <a:avLst>
              <a:gd name="adj" fmla="val 41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dirty="0" smtClean="0">
                <a:ln/>
                <a:solidFill>
                  <a:schemeClr val="accent3"/>
                </a:solidFill>
                <a:latin typeface="Cambria Math" pitchFamily="18" charset="0"/>
                <a:ea typeface="Cambria Math" pitchFamily="18" charset="0"/>
              </a:rPr>
              <a:t>Право на жилье</a:t>
            </a:r>
            <a:endParaRPr lang="ru-RU" sz="6600" b="1" cap="none" dirty="0">
              <a:ln/>
              <a:solidFill>
                <a:schemeClr val="accent3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42" descr="picture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84776" cy="502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Какое право нарушено в сказке?</a:t>
            </a:r>
            <a:endParaRPr lang="ru-RU" sz="3200" b="1" dirty="0">
              <a:solidFill>
                <a:srgbClr val="00B0F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C:\Users\Эдуард\Pictures\маль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2808312" cy="2880320"/>
          </a:xfrm>
          <a:prstGeom prst="flowChartAlternateProcess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Эдуард\Pictures\imagesCA9TC0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2952328" cy="288032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  <a:cs typeface="BrowalliaUPC" pitchFamily="34" charset="-34"/>
              </a:rPr>
              <a:t>Какое право нарушено в сказке?</a:t>
            </a:r>
            <a:endParaRPr lang="ru-RU" sz="3200" b="1" dirty="0">
              <a:solidFill>
                <a:srgbClr val="00B0F0"/>
              </a:solidFill>
              <a:latin typeface="Cambria Math" pitchFamily="18" charset="0"/>
              <a:ea typeface="Cambria Math" pitchFamily="18" charset="0"/>
              <a:cs typeface="BrowalliaUPC" pitchFamily="34" charset="-34"/>
            </a:endParaRPr>
          </a:p>
        </p:txBody>
      </p:sp>
      <p:pic>
        <p:nvPicPr>
          <p:cNvPr id="2051" name="Picture 3" descr="C:\Users\Эдуард\Pictures\imagesCA79J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2448272" cy="3168352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Эдуард\Picture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2520280" cy="3024336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Какое право нарушено в сказке?</a:t>
            </a:r>
            <a:endParaRPr lang="ru-RU" sz="3200" b="1" dirty="0">
              <a:solidFill>
                <a:srgbClr val="00B0F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8" name="Picture 2" descr="C:\Users\Эдуард\Pictures\теремо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72" y="1268760"/>
            <a:ext cx="2448268" cy="270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F96D75E2"/>
          <p:cNvPicPr/>
          <p:nvPr/>
        </p:nvPicPr>
        <p:blipFill>
          <a:blip r:embed="rId3" cstate="print">
            <a:lum bright="-12000" contrast="30000"/>
          </a:blip>
          <a:srcRect l="7326" t="12103" r="48431" b="8649"/>
          <a:stretch>
            <a:fillRect/>
          </a:stretch>
        </p:blipFill>
        <p:spPr bwMode="auto">
          <a:xfrm>
            <a:off x="5076056" y="1412776"/>
            <a:ext cx="2520280" cy="270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дуард\Pictures\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836712"/>
            <a:ext cx="3024336" cy="3672408"/>
          </a:xfrm>
          <a:prstGeom prst="rect">
            <a:avLst/>
          </a:prstGeom>
          <a:noFill/>
        </p:spPr>
      </p:pic>
      <p:pic>
        <p:nvPicPr>
          <p:cNvPr id="5123" name="Picture 3" descr="C:\Users\Эдуард\Pictures\меч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216024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 descr="C:\Users\Эдуард\Pictures\дом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0648"/>
            <a:ext cx="2552700" cy="2150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5" name="Picture 5" descr="C:\Users\Эдуард\Pictures\imagesCA7LCI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216024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6" name="Picture 6" descr="C:\Users\Эдуард\Pictures\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140968"/>
            <a:ext cx="2376264" cy="2521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1196</TotalTime>
  <Words>31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Слайд 1</vt:lpstr>
      <vt:lpstr>Слайд 2</vt:lpstr>
      <vt:lpstr>Слайд 3</vt:lpstr>
      <vt:lpstr>Право на имя</vt:lpstr>
      <vt:lpstr>Право на жилье</vt:lpstr>
      <vt:lpstr> Какое право нарушено в сказке?</vt:lpstr>
      <vt:lpstr>Какое право нарушено в сказке?</vt:lpstr>
      <vt:lpstr>Какое право нарушено в сказке?</vt:lpstr>
      <vt:lpstr>Слайд 9</vt:lpstr>
    </vt:vector>
  </TitlesOfParts>
  <Company>ДСОВ №6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Маленьким детям - большие права</dc:title>
  <dc:creator>User</dc:creator>
  <cp:lastModifiedBy>Эдуард</cp:lastModifiedBy>
  <cp:revision>110</cp:revision>
  <dcterms:created xsi:type="dcterms:W3CDTF">2011-10-21T08:37:55Z</dcterms:created>
  <dcterms:modified xsi:type="dcterms:W3CDTF">2014-11-09T13:05:03Z</dcterms:modified>
</cp:coreProperties>
</file>