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58" r:id="rId3"/>
    <p:sldId id="259" r:id="rId4"/>
    <p:sldId id="260" r:id="rId5"/>
    <p:sldId id="262" r:id="rId6"/>
    <p:sldId id="261" r:id="rId7"/>
    <p:sldId id="265" r:id="rId8"/>
    <p:sldId id="264" r:id="rId9"/>
    <p:sldId id="263" r:id="rId10"/>
    <p:sldId id="267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8A7DDD-935D-4FB8-804D-C2CE5C3BBB8D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877E2E-2F2D-4CA0-A932-F0650C114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041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DCCCD-9662-4ACE-A493-466054D0007A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9F73-D9CD-406C-B8BB-9C3395152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F9EE-A3CB-403C-8966-662057CEEC6A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831E9-A9AB-4B07-BDBC-C8A351946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B1718-9343-4BF4-9543-7C84B6DD0E17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1514-0247-47AE-A7BC-1ED4BF30C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C3CEA-8DB5-4B92-B8DD-4665F77F4E21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ACD50-FD8E-4232-A802-5E716C818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FC6E8-C75A-427E-BAA5-0EE5A90FDCCC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313D8-35BA-4EE2-917A-C43761666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2C3B8-0312-4189-8872-1E8CBA67CAB1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A10C-F47B-4983-8377-BD31FD722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D6D04-A486-4898-BB0D-9C5DB4112FA7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4EFEF-FD71-4D8E-AB0B-3E5553D74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19C27-D0AC-4051-B71E-7D9864E74144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3D6BF-4FC5-4ED6-B568-5B90DC22B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403A5-5FFF-4037-8E76-EB43A11CD564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B647-0422-4DD4-BCC0-D5635AC67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661A7-667E-40FF-A783-6BD9CC7553C4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E0F4A-9660-4142-8B15-E0CA12261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C6E13-3733-46F0-AFAF-B7D100155D96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26EE0-27C1-4CA3-844E-873AC8F14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F5F695-F08A-4D6B-B30D-FCF638A41247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8CB1AA-AD73-401D-8466-9F1DF0C72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928938" y="785813"/>
            <a:ext cx="62150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  <a:latin typeface="Georgia" pitchFamily="18" charset="0"/>
              </a:rPr>
              <a:t>Презентация на тему</a:t>
            </a:r>
          </a:p>
          <a:p>
            <a:pPr algn="ctr"/>
            <a:r>
              <a:rPr lang="ru-RU" sz="4000">
                <a:solidFill>
                  <a:srgbClr val="FF0000"/>
                </a:solidFill>
                <a:latin typeface="Georgia" pitchFamily="18" charset="0"/>
              </a:rPr>
              <a:t>«История развития стиральных машин»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571625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6" name="Рисунок 5" descr="b6839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1785927"/>
            <a:ext cx="4663457" cy="4857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9" name="Рисунок 6" descr="1279006027_629b7661d47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2373313"/>
            <a:ext cx="3571875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142875" y="0"/>
            <a:ext cx="8858250" cy="1785938"/>
          </a:xfrm>
          <a:prstGeom prst="cloudCallout">
            <a:avLst>
              <a:gd name="adj1" fmla="val 16512"/>
              <a:gd name="adj2" fmla="val 118966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1" name="Rectangle 1"/>
          <p:cNvSpPr>
            <a:spLocks noChangeArrowheads="1"/>
          </p:cNvSpPr>
          <p:nvPr/>
        </p:nvSpPr>
        <p:spPr bwMode="auto">
          <a:xfrm>
            <a:off x="1000125" y="357188"/>
            <a:ext cx="7286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сегодняшний день мир стиральных машин очень разнообразен. Современная стиральная машина это сложное устройство, которое выполняет огромное множество функций.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2" descr="999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475038"/>
            <a:ext cx="4714875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т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3643313"/>
            <a:ext cx="22860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т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8" y="1285875"/>
            <a:ext cx="2428875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т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25" y="142875"/>
            <a:ext cx="2365375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1143000" y="0"/>
            <a:ext cx="66436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just"/>
            <a:r>
              <a:rPr lang="ru-RU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наши дни стиральная машина является незаменимым уникальным  помощником в доме.</a:t>
            </a:r>
            <a:endParaRPr lang="ru-RU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Еще в древнем Вавилоне была предпринята попытка механизировать  трудоемкую процедуру стирки, но в 1797 г. было создано  известное и ныне приспособление для стирки  — стиральная доска.</a:t>
            </a:r>
            <a:endParaRPr lang="ru-RU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attachment1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357430"/>
            <a:ext cx="4164220" cy="25151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Рисунок 7" descr="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25"/>
            <a:ext cx="16811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-облако 8"/>
          <p:cNvSpPr/>
          <p:nvPr/>
        </p:nvSpPr>
        <p:spPr>
          <a:xfrm>
            <a:off x="214313" y="0"/>
            <a:ext cx="8715375" cy="2571750"/>
          </a:xfrm>
          <a:prstGeom prst="cloudCallout">
            <a:avLst>
              <a:gd name="adj1" fmla="val -32865"/>
              <a:gd name="adj2" fmla="val 67145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attachment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143380"/>
            <a:ext cx="4346229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928688" y="500063"/>
            <a:ext cx="7072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дальний предок современных стиральных машин в чем-то напоминает колыбельную для малышей</a:t>
            </a:r>
            <a:endParaRPr lang="ru-RU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см12 первая стиральная маш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025959"/>
            <a:ext cx="4929222" cy="4485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1" name="Рисунок 7" descr="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7175" y="3857625"/>
            <a:ext cx="380682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-облако 9"/>
          <p:cNvSpPr/>
          <p:nvPr/>
        </p:nvSpPr>
        <p:spPr>
          <a:xfrm>
            <a:off x="500063" y="0"/>
            <a:ext cx="8001000" cy="1785938"/>
          </a:xfrm>
          <a:prstGeom prst="cloudCallout">
            <a:avLst>
              <a:gd name="adj1" fmla="val 31325"/>
              <a:gd name="adj2" fmla="val 169624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571625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1071563" y="530225"/>
            <a:ext cx="7429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1851 г. американец Джеймс Кинг запатентовал стиральную машину с вращающимся барабаном на ручном приводе, которая очень напоминала современную. В 1900 году начался серийный выпуск таких деревянных стиральных машин.</a:t>
            </a:r>
          </a:p>
          <a:p>
            <a:pPr indent="449263" algn="just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см14 конец 19 в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681346"/>
            <a:ext cx="3071834" cy="40338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см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2643182"/>
            <a:ext cx="2786082" cy="4047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7" name="Рисунок 6" descr="21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4775" y="3643313"/>
            <a:ext cx="20685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-облако 8"/>
          <p:cNvSpPr/>
          <p:nvPr/>
        </p:nvSpPr>
        <p:spPr>
          <a:xfrm>
            <a:off x="214313" y="0"/>
            <a:ext cx="8715375" cy="2286000"/>
          </a:xfrm>
          <a:prstGeom prst="cloudCallout">
            <a:avLst>
              <a:gd name="adj1" fmla="val -2872"/>
              <a:gd name="adj2" fmla="val 120850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571625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1285875" y="320675"/>
            <a:ext cx="70008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endParaRPr lang="ru-RU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just"/>
            <a:r>
              <a:rPr lang="ru-RU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Революцией в развитии стиральных машин стало применение электродвигателя. Машина имела деревянный барабан, который совершал по восемь вращений то в одну, то в другую сторону.</a:t>
            </a:r>
          </a:p>
          <a:p>
            <a:pPr indent="449263" algn="just"/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just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attachment1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5852" y="2643182"/>
            <a:ext cx="5438475" cy="42148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0" name="Рисунок 10" descr="9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238" y="3500438"/>
            <a:ext cx="28686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-облако 9"/>
          <p:cNvSpPr/>
          <p:nvPr/>
        </p:nvSpPr>
        <p:spPr>
          <a:xfrm>
            <a:off x="214313" y="285750"/>
            <a:ext cx="8643937" cy="1714500"/>
          </a:xfrm>
          <a:prstGeom prst="cloudCallout">
            <a:avLst>
              <a:gd name="adj1" fmla="val -20993"/>
              <a:gd name="adj2" fmla="val 121448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71625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785813" y="500063"/>
            <a:ext cx="771525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долгом использовании деревянные барабаны не выдерживали сильной вибрации от электродвигателей и разваливались. Появилась необходимость замены деревянного барабана на металлический.</a:t>
            </a:r>
          </a:p>
          <a:p>
            <a:pPr indent="449263" algn="just"/>
            <a:endParaRPr lang="ru-RU" sz="200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см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000240"/>
            <a:ext cx="3929090" cy="46430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4" name="Рисунок 6" descr="1279006027_629b7661d47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2714625"/>
            <a:ext cx="3286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142875" y="0"/>
            <a:ext cx="8786813" cy="2214563"/>
          </a:xfrm>
          <a:prstGeom prst="cloudCallout">
            <a:avLst>
              <a:gd name="adj1" fmla="val 23033"/>
              <a:gd name="adj2" fmla="val 117606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571625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1000125" y="500063"/>
            <a:ext cx="7572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20-30 гг. XX века стиральные машины, оснащенные электродвигателем и тэном, выполненные из железа становились всё больше и больше в размерах. </a:t>
            </a:r>
            <a:endParaRPr lang="ru-RU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см17 20-30 г.г. 20 в.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014593"/>
            <a:ext cx="3929090" cy="4700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8" name="Рисунок 7" descr="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63863"/>
            <a:ext cx="3357563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-облако 8"/>
          <p:cNvSpPr/>
          <p:nvPr/>
        </p:nvSpPr>
        <p:spPr>
          <a:xfrm>
            <a:off x="357188" y="0"/>
            <a:ext cx="8572500" cy="2000250"/>
          </a:xfrm>
          <a:prstGeom prst="cloudCallout">
            <a:avLst>
              <a:gd name="adj1" fmla="val -22336"/>
              <a:gd name="adj2" fmla="val 128727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6" descr="2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3411538"/>
            <a:ext cx="2214562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1571625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5" name="Рисунок 4" descr="см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27043"/>
            <a:ext cx="2500330" cy="45881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см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8096" y="2107649"/>
            <a:ext cx="3353060" cy="46074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Выноска-облако 7"/>
          <p:cNvSpPr/>
          <p:nvPr/>
        </p:nvSpPr>
        <p:spPr>
          <a:xfrm>
            <a:off x="142875" y="214313"/>
            <a:ext cx="8715375" cy="1571625"/>
          </a:xfrm>
          <a:prstGeom prst="cloudCallout">
            <a:avLst>
              <a:gd name="adj1" fmla="val -1565"/>
              <a:gd name="adj2" fmla="val 181768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1071563" y="571500"/>
            <a:ext cx="7072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1930-х годах в стиральных машинах появляются механические таймеры и сливные насосы с электрическим мотором.</a:t>
            </a:r>
            <a:endParaRPr lang="ru-RU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571625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928688" y="500063"/>
            <a:ext cx="7358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1978 г. создана стиральная машина с системой управления на основе микропроцессора.</a:t>
            </a:r>
            <a:endParaRPr lang="ru-RU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45" name="Рисунок 5" descr="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2571750"/>
            <a:ext cx="3214687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LAVADORA__W_5722_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571612"/>
            <a:ext cx="4071966" cy="51173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Выноска-облако 6"/>
          <p:cNvSpPr/>
          <p:nvPr/>
        </p:nvSpPr>
        <p:spPr>
          <a:xfrm>
            <a:off x="142875" y="0"/>
            <a:ext cx="8572500" cy="1643063"/>
          </a:xfrm>
          <a:prstGeom prst="cloudCallout">
            <a:avLst>
              <a:gd name="adj1" fmla="val 17857"/>
              <a:gd name="adj2" fmla="val 144746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222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46</cp:revision>
  <dcterms:modified xsi:type="dcterms:W3CDTF">2014-03-14T04:01:29Z</dcterms:modified>
</cp:coreProperties>
</file>