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9320" y="199718"/>
            <a:ext cx="8391970" cy="3791167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Развивающая предметно-</a:t>
            </a:r>
            <a:r>
              <a:rPr lang="ru-RU" sz="2400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пространственная среда в старшей группе в соответствии с ФГОСДО</a:t>
            </a:r>
            <a:br>
              <a:rPr lang="ru-RU" sz="2400" dirty="0" smtClean="0">
                <a:solidFill>
                  <a:schemeClr val="accent2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Автор: Аксенова О.Г.</a:t>
            </a:r>
            <a:br>
              <a:rPr lang="ru-RU" sz="2400" dirty="0" smtClean="0">
                <a:solidFill>
                  <a:schemeClr val="accent2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Воспитатель «Березовского детского сада №2» 2020г.</a:t>
            </a:r>
            <a:r>
              <a:rPr lang="ru-RU" sz="2800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  <a:endParaRPr lang="ru-RU" sz="2800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4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eorgia" panose="02040502050405020303" pitchFamily="18" charset="0"/>
              </a:rPr>
              <a:t>Центр экспериментирования</a:t>
            </a:r>
            <a:endParaRPr lang="ru-RU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94393" y="1270000"/>
            <a:ext cx="51625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8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809" y="190500"/>
            <a:ext cx="8596668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eorgia" panose="02040502050405020303" pitchFamily="18" charset="0"/>
              </a:rPr>
              <a:t>Центр творческой деятельности</a:t>
            </a:r>
            <a:endParaRPr lang="ru-RU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62199" y="1047750"/>
            <a:ext cx="557212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4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01600"/>
            <a:ext cx="8596668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eorgia" panose="02040502050405020303" pitchFamily="18" charset="0"/>
              </a:rPr>
              <a:t>Центр двигательной активности</a:t>
            </a:r>
            <a:endParaRPr lang="ru-RU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08630" y="762000"/>
            <a:ext cx="5934075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3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eorgia" panose="02040502050405020303" pitchFamily="18" charset="0"/>
              </a:rPr>
              <a:t>Центр конструирования</a:t>
            </a:r>
            <a:endParaRPr lang="ru-RU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083" y="1270000"/>
            <a:ext cx="6919169" cy="521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3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eorgia" panose="02040502050405020303" pitchFamily="18" charset="0"/>
              </a:rPr>
              <a:t>Центр книги</a:t>
            </a:r>
            <a:endParaRPr lang="ru-RU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14575" y="1270000"/>
            <a:ext cx="546735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609" y="0"/>
            <a:ext cx="8596668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eorgia" panose="02040502050405020303" pitchFamily="18" charset="0"/>
              </a:rPr>
              <a:t>Центр безопасности дорожного движения</a:t>
            </a:r>
            <a:endParaRPr lang="ru-RU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18193" y="1228726"/>
            <a:ext cx="5410199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0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759" y="228600"/>
            <a:ext cx="8596668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eorgia" panose="02040502050405020303" pitchFamily="18" charset="0"/>
              </a:rPr>
              <a:t>Мини-музей «Хлеб - всему голова»</a:t>
            </a:r>
            <a:endParaRPr lang="ru-RU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51229" y="1549400"/>
            <a:ext cx="4926271" cy="4926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1049" y="1073150"/>
            <a:ext cx="4537075" cy="453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26077"/>
            <a:ext cx="8596668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eorgia" panose="02040502050405020303" pitchFamily="18" charset="0"/>
              </a:rPr>
              <a:t>Работа с родителями</a:t>
            </a:r>
            <a:endParaRPr lang="ru-RU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9685" y="859723"/>
            <a:ext cx="3136014" cy="31360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296" y="3929838"/>
            <a:ext cx="3869439" cy="28214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1165" y="3716446"/>
            <a:ext cx="3034858" cy="30348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585" y="833437"/>
            <a:ext cx="3162300" cy="31623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297" y="833437"/>
            <a:ext cx="3133453" cy="313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0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4009" y="1408114"/>
            <a:ext cx="8596668" cy="46402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Georgia" panose="02040502050405020303" pitchFamily="18" charset="0"/>
              </a:rPr>
              <a:t>Нашей главной задачей воспитания дошкольников является создание у детей чувств эмоционального комфорта и психологической защищенности. В детском саду ребенку важно чувствовать себя любимым и неповторимым. Поэтому, важным является и среда, в которой проходит воспитательный процесс.</a:t>
            </a:r>
          </a:p>
        </p:txBody>
      </p:sp>
    </p:spTree>
    <p:extLst>
      <p:ext uri="{BB962C8B-B14F-4D97-AF65-F5344CB8AC3E}">
        <p14:creationId xmlns:p14="http://schemas.microsoft.com/office/powerpoint/2010/main" val="213134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eorgia" panose="02040502050405020303" pitchFamily="18" charset="0"/>
              </a:rPr>
              <a:t>Развивающая предметно-пространственная среда в старшем дошкольном возрасте</a:t>
            </a:r>
            <a:endParaRPr lang="ru-RU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99116"/>
            <a:ext cx="8596668" cy="284724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	В нашей группе предметно-пространственная среда организована так, что бы каждый ребенок имел возможность заниматься любимым делом. Размещение оборудования по центрам позволяет детям объединиться подгруппами по общим интересам (конструирование, рисование, ручной труд, театрально-игровая деятельность, экспериментирование).</a:t>
            </a:r>
          </a:p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	Обязательными в оборудовании являются материалы, активизирующие познавательную деятельность, развивающие игры, технические устройства и игрушки и т.д. Широко используются материалы, побуждающие детей к освоению грамоты.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46035" y="4076344"/>
            <a:ext cx="2614301" cy="261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7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0677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Основные составляющие при проектировании предметно-пространственной среды в нашей группе.</a:t>
            </a:r>
            <a:endParaRPr lang="ru-RU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66033"/>
            <a:ext cx="8596668" cy="227467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anose="02040502050405020303" pitchFamily="18" charset="0"/>
              </a:rPr>
              <a:t>Пространство;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anose="02040502050405020303" pitchFamily="18" charset="0"/>
              </a:rPr>
              <a:t>Время;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anose="02040502050405020303" pitchFamily="18" charset="0"/>
              </a:rPr>
              <a:t>Предметное окружение.</a:t>
            </a:r>
          </a:p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В предметно-развивающей среде группы выделены следующие зоны для разного вида активности:</a:t>
            </a:r>
          </a:p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	1. Рабочая 					2. Активная 					3. Спокойная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22" y="4076344"/>
            <a:ext cx="2700471" cy="27004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79178" y="4076343"/>
            <a:ext cx="2700471" cy="27004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74875" y="4078158"/>
            <a:ext cx="2698656" cy="269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9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Развивающая предметно-пространственная среда </a:t>
            </a:r>
            <a:r>
              <a:rPr lang="ru-RU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</a:t>
            </a:r>
            <a:r>
              <a:rPr lang="en-US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Georgia" panose="02040502050405020303" pitchFamily="18" charset="0"/>
              </a:rPr>
              <a:t>группе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5261993" cy="38807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anose="02040502050405020303" pitchFamily="18" charset="0"/>
              </a:rPr>
              <a:t>Содержательно-насыщенная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anose="02040502050405020303" pitchFamily="18" charset="0"/>
              </a:rPr>
              <a:t>Полифункциональная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anose="02040502050405020303" pitchFamily="18" charset="0"/>
              </a:rPr>
              <a:t>Трансформируемая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anose="02040502050405020303" pitchFamily="18" charset="0"/>
              </a:rPr>
              <a:t>Вариативная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anose="02040502050405020303" pitchFamily="18" charset="0"/>
              </a:rPr>
              <a:t>Доступная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anose="02040502050405020303" pitchFamily="18" charset="0"/>
              </a:rPr>
              <a:t>Безопасная</a:t>
            </a:r>
            <a:endParaRPr lang="en-US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В группе насыщенная среда, с разнообразием материалов, оборудования, инвентаря, соответствующая возрастным особенностям и содержанию Программы нашего ДОУ.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28047" y="2131169"/>
            <a:ext cx="3939611" cy="39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5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0638" y="1375872"/>
            <a:ext cx="8596668" cy="5580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Georgia" panose="02040502050405020303" pitchFamily="18" charset="0"/>
              </a:rPr>
              <a:t>Полифункциональность материалов нашей группы дает возможность разнообразного использования различных составляющих.</a:t>
            </a:r>
          </a:p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	</a:t>
            </a:r>
            <a:r>
              <a:rPr lang="ru-RU" dirty="0" err="1" smtClean="0">
                <a:latin typeface="Georgia" panose="02040502050405020303" pitchFamily="18" charset="0"/>
              </a:rPr>
              <a:t>Трансформируемость</a:t>
            </a:r>
            <a:r>
              <a:rPr lang="ru-RU" dirty="0" smtClean="0">
                <a:latin typeface="Georgia" panose="02040502050405020303" pitchFamily="18" charset="0"/>
              </a:rPr>
              <a:t> пространства обеспечивает возможность изменений РПП среды в зависимости от образовательной ситуации, от меняющихся интересов детей, от их возможностей.</a:t>
            </a:r>
          </a:p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	</a:t>
            </a:r>
            <a:r>
              <a:rPr lang="ru-RU" dirty="0" smtClean="0">
                <a:latin typeface="Georgia" panose="02040502050405020303" pitchFamily="18" charset="0"/>
              </a:rPr>
              <a:t>Вариативность среды группы обеспечивает наличие различных пространств, периодическую сменяемость игрового материала, разнообразные материалы и игрушки для свободного выбора детьми, появление новых предметов.</a:t>
            </a:r>
          </a:p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	</a:t>
            </a:r>
            <a:r>
              <a:rPr lang="ru-RU" dirty="0" smtClean="0">
                <a:latin typeface="Georgia" panose="02040502050405020303" pitchFamily="18" charset="0"/>
              </a:rPr>
              <a:t>В группе доступная среда для воспитанников всех помещений, где осуществляется образовательная деятельность, свободный доступ к играм, игрушкам, пособиям, обеспечивающим все виды детской активности, исправные и сохранные материалы и оборудование.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66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0734" y="2514600"/>
            <a:ext cx="8596668" cy="57689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eorgia" panose="02040502050405020303" pitchFamily="18" charset="0"/>
              </a:rPr>
              <a:t>Наши центры, созданные в группе по образовательным областям в свете требований ФГОС ДО</a:t>
            </a:r>
            <a:endParaRPr lang="ru-RU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53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13" y="85725"/>
            <a:ext cx="8596668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eorgia" panose="02040502050405020303" pitchFamily="18" charset="0"/>
              </a:rPr>
              <a:t>Центр сюжетно-ролевых игр</a:t>
            </a:r>
            <a:endParaRPr lang="ru-RU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32661" y="746123"/>
            <a:ext cx="2835275" cy="2835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32660" y="3686177"/>
            <a:ext cx="2835275" cy="2835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96085" y="746124"/>
            <a:ext cx="2835275" cy="2835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96084" y="3686177"/>
            <a:ext cx="2835276" cy="283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340" y="571500"/>
            <a:ext cx="8596668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eorgia" panose="02040502050405020303" pitchFamily="18" charset="0"/>
              </a:rPr>
              <a:t>Центр театрализованных игр</a:t>
            </a:r>
            <a:endParaRPr lang="ru-RU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8733" y="1447799"/>
            <a:ext cx="4951941" cy="49519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37113" y="1449828"/>
            <a:ext cx="4949912" cy="494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0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7650"/>
            <a:ext cx="8596668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eorgia" panose="02040502050405020303" pitchFamily="18" charset="0"/>
              </a:rPr>
              <a:t>Центр природы</a:t>
            </a:r>
            <a:endParaRPr lang="ru-RU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61704" y="1092571"/>
            <a:ext cx="4895854" cy="489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5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</TotalTime>
  <Words>167</Words>
  <Application>Microsoft Office PowerPoint</Application>
  <PresentationFormat>Широкоэкранный</PresentationFormat>
  <Paragraphs>35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Georgia</vt:lpstr>
      <vt:lpstr>Trebuchet MS</vt:lpstr>
      <vt:lpstr>Wingdings 3</vt:lpstr>
      <vt:lpstr>Грань</vt:lpstr>
      <vt:lpstr>Развивающая предметно-пространственная среда в старшей группе в соответствии с ФГОСДО Автор: Аксенова О.Г. Воспитатель «Березовского детского сада №2» 2020г. </vt:lpstr>
      <vt:lpstr>Развивающая предметно-пространственная среда в старшем дошкольном возрасте</vt:lpstr>
      <vt:lpstr>Основные составляющие при проектировании предметно-пространственной среды в нашей группе.</vt:lpstr>
      <vt:lpstr>Развивающая предметно-пространственная среда в группе</vt:lpstr>
      <vt:lpstr>Презентация PowerPoint</vt:lpstr>
      <vt:lpstr>Наши центры, созданные в группе по образовательным областям в свете требований ФГОС ДО</vt:lpstr>
      <vt:lpstr>Центр сюжетно-ролевых игр</vt:lpstr>
      <vt:lpstr>Центр театрализованных игр</vt:lpstr>
      <vt:lpstr>Центр природы</vt:lpstr>
      <vt:lpstr>Центр экспериментирования</vt:lpstr>
      <vt:lpstr>Центр творческой деятельности</vt:lpstr>
      <vt:lpstr>Центр двигательной активности</vt:lpstr>
      <vt:lpstr>Центр конструирования</vt:lpstr>
      <vt:lpstr>Центр книги</vt:lpstr>
      <vt:lpstr>Центр безопасности дорожного движения</vt:lpstr>
      <vt:lpstr>Мини-музей «Хлеб - всему голова»</vt:lpstr>
      <vt:lpstr>Работа с родителями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предметно-пространственная среда в старшей группе в соответствии с ФГОСДО Автор: Аксенова О.Г. Воспитатель «Березовского детского сада №2» 2020г.</dc:title>
  <dc:creator>Anubis</dc:creator>
  <cp:lastModifiedBy>Юзер</cp:lastModifiedBy>
  <cp:revision>11</cp:revision>
  <dcterms:created xsi:type="dcterms:W3CDTF">2020-11-14T09:46:46Z</dcterms:created>
  <dcterms:modified xsi:type="dcterms:W3CDTF">2020-11-23T07:09:52Z</dcterms:modified>
</cp:coreProperties>
</file>