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7" r:id="rId11"/>
    <p:sldId id="265" r:id="rId12"/>
    <p:sldId id="268" r:id="rId13"/>
    <p:sldId id="271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337262409-417787-oboi_s_prekrasnymi_ugolkami_prirody_17_106_bender777post.jpg"/>
          <p:cNvPicPr>
            <a:picLocks noChangeAspect="1" noChangeArrowheads="1"/>
          </p:cNvPicPr>
          <p:nvPr/>
        </p:nvPicPr>
        <p:blipFill>
          <a:blip r:embed="rId2"/>
          <a:srcRect l="26172" t="19375" r="23828" b="20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«У кого какие шубки»</a:t>
            </a:r>
            <a:endParaRPr lang="ru-RU" sz="6600" b="1" dirty="0"/>
          </a:p>
        </p:txBody>
      </p:sp>
      <p:pic>
        <p:nvPicPr>
          <p:cNvPr id="1027" name="Picture 3" descr="C:\Users\User\Desktop\img16 (2).jpg"/>
          <p:cNvPicPr>
            <a:picLocks noChangeAspect="1" noChangeArrowheads="1"/>
          </p:cNvPicPr>
          <p:nvPr/>
        </p:nvPicPr>
        <p:blipFill>
          <a:blip r:embed="rId3"/>
          <a:srcRect l="50000" t="13541" r="3125" b="11458"/>
          <a:stretch>
            <a:fillRect/>
          </a:stretch>
        </p:blipFill>
        <p:spPr bwMode="auto">
          <a:xfrm>
            <a:off x="0" y="1785926"/>
            <a:ext cx="2286016" cy="2743219"/>
          </a:xfrm>
          <a:prstGeom prst="rect">
            <a:avLst/>
          </a:prstGeom>
          <a:noFill/>
        </p:spPr>
      </p:pic>
      <p:pic>
        <p:nvPicPr>
          <p:cNvPr id="1028" name="Picture 4" descr="C:\Users\User\Desktop\fa9ac7908708.jpg"/>
          <p:cNvPicPr>
            <a:picLocks noChangeAspect="1" noChangeArrowheads="1"/>
          </p:cNvPicPr>
          <p:nvPr/>
        </p:nvPicPr>
        <p:blipFill>
          <a:blip r:embed="rId4"/>
          <a:srcRect t="20000" r="4946" b="17187"/>
          <a:stretch>
            <a:fillRect/>
          </a:stretch>
        </p:blipFill>
        <p:spPr bwMode="auto">
          <a:xfrm>
            <a:off x="5286380" y="1428736"/>
            <a:ext cx="3714776" cy="30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Squirrel_enlargement_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103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img6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</Words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«У кого какие шубки»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 кого какие шубки»</dc:title>
  <dc:creator>User</dc:creator>
  <cp:lastModifiedBy>User</cp:lastModifiedBy>
  <cp:revision>4</cp:revision>
  <dcterms:created xsi:type="dcterms:W3CDTF">2019-01-12T05:53:35Z</dcterms:created>
  <dcterms:modified xsi:type="dcterms:W3CDTF">2019-01-12T10:11:57Z</dcterms:modified>
</cp:coreProperties>
</file>