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5" r:id="rId18"/>
    <p:sldId id="278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6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9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3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7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5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3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2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1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8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CC8F-5BD3-4B8F-A96B-A17AC8AB5F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237D-0E69-446C-A435-B047CBB153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0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&#1060;&#1072;&#1081;&#1083;&#1099;%20&#1084;&#1091;&#1083;&#1100;&#1090;&#1080;&#1084;&#1077;&#1076;&#1080;&#1072;1.mp4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19256" cy="43691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6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«БЕРЕЗОВСКИЙ ДЕТСКИЙ САД № 2»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Организация работы с дошкольниками с интеллектуальными нарушениями в группе комбинированной направленности</a:t>
            </a:r>
          </a:p>
          <a:p>
            <a:pPr algn="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заведующая Наталья Владимировна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Коробко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Оксана Геннадьевна Аксенова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2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568952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Игровая деятельность на прогулке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28800"/>
            <a:ext cx="4392487" cy="298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335907" cy="298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358093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64000" cy="334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247" y="1943503"/>
            <a:ext cx="4481502" cy="284398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2988000" cy="442305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0339" y="2096605"/>
            <a:ext cx="4464000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Шумовой  оркестр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83630"/>
            <a:ext cx="4076270" cy="3057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76675"/>
            <a:ext cx="3168352" cy="42732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69" y="2141513"/>
            <a:ext cx="4320480" cy="315103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8"/>
          <a:stretch>
            <a:fillRect/>
          </a:stretch>
        </p:blipFill>
        <p:spPr>
          <a:xfrm>
            <a:off x="4716016" y="1556792"/>
            <a:ext cx="3807960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Взаимодействие со специалистами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153102" cy="4023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2"/>
          <a:stretch>
            <a:fillRect/>
          </a:stretch>
        </p:blipFill>
        <p:spPr>
          <a:xfrm>
            <a:off x="1043608" y="1484784"/>
            <a:ext cx="7218954" cy="40275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Мой фильм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99572"/>
            <a:ext cx="8208912" cy="6157225"/>
          </a:xfrm>
        </p:spPr>
      </p:pic>
      <p:sp>
        <p:nvSpPr>
          <p:cNvPr id="3" name="5-конечная звезда 2">
            <a:hlinkClick r:id="rId5" action="ppaction://hlinkfile"/>
          </p:cNvPr>
          <p:cNvSpPr/>
          <p:nvPr/>
        </p:nvSpPr>
        <p:spPr>
          <a:xfrm>
            <a:off x="8532440" y="3717032"/>
            <a:ext cx="611560" cy="7920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04436"/>
            <a:ext cx="3456384" cy="46616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90485"/>
            <a:ext cx="3466728" cy="467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03232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1"/>
            <a:ext cx="8964488" cy="108011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осуществление коррекционно-развивающего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обучения и воспитания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 в ДОУ и обеспечение консультативной,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педагогической помощи ребенку.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276872"/>
            <a:ext cx="4752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780928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1.Предоставить  качественное дошкольное образование детям с ОВЗ.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Разработать   образовательную  программу с учетом особенностей каждого ребенка.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3.Обеспечить  интеграцию  детей с ОВЗ в коллектив обычных дошкольников путем создания оптимальных условий для взаимодействия всех участников образовательного процесса.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Организовать   работу с родителями по созданию благоприятной психологической атмосферы в группе.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8712968" cy="4353347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мониторинг индивидуальных особенностей развития каждого ребенка;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составление адаптированной образовательной программы;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планирование образовательного процесса с учетом индивидуальных образовательных потребностей детей комбинированной группы;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совместной жизнедеятельности детей в условиях комбинированной группы;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мониторинг образовательного процесса.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5050904" cy="12241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Общий круг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5309946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68760"/>
            <a:ext cx="3240000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964488" cy="9361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Развитие культурно-гигиенических навыков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5072"/>
            <a:ext cx="3014409" cy="4065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5072"/>
            <a:ext cx="3062624" cy="41306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2800" b="1" dirty="0"/>
          </a:p>
        </p:txBody>
      </p:sp>
      <p:pic>
        <p:nvPicPr>
          <p:cNvPr id="1026" name="Picture 2" descr="C:\Users\Админ\Desktop\CAM01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08712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4330824" cy="10801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9" b="2461"/>
          <a:stretch>
            <a:fillRect/>
          </a:stretch>
        </p:blipFill>
        <p:spPr>
          <a:xfrm>
            <a:off x="611560" y="1844824"/>
            <a:ext cx="3771428" cy="39600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479" y="1432891"/>
            <a:ext cx="5688000" cy="3199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4"/>
          <a:stretch>
            <a:fillRect/>
          </a:stretch>
        </p:blipFill>
        <p:spPr>
          <a:xfrm>
            <a:off x="2123728" y="1268760"/>
            <a:ext cx="4997639" cy="44015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240360" cy="43703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5"/>
            <a:ext cx="3240360" cy="43703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172</Words>
  <Application>Microsoft Office PowerPoint</Application>
  <PresentationFormat>Экран (4:3)</PresentationFormat>
  <Paragraphs>34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1_Тема Office</vt:lpstr>
      <vt:lpstr>  </vt:lpstr>
      <vt:lpstr>ЦЕЛЬ</vt:lpstr>
      <vt:lpstr>НАПРАВЛЕНИЯ</vt:lpstr>
      <vt:lpstr>Общий круг</vt:lpstr>
      <vt:lpstr>Развитие культурно-гигиенических навыков</vt:lpstr>
      <vt:lpstr>Образовательная деятельность</vt:lpstr>
      <vt:lpstr>Игровая деятельность</vt:lpstr>
      <vt:lpstr>Презентация PowerPoint</vt:lpstr>
      <vt:lpstr>Театрализованная деятельность</vt:lpstr>
      <vt:lpstr>Игровая деятельность на прогулке</vt:lpstr>
      <vt:lpstr>Сюжетно-ролевые игры</vt:lpstr>
      <vt:lpstr>Презентация PowerPoint</vt:lpstr>
      <vt:lpstr>Шумовой  оркестр</vt:lpstr>
      <vt:lpstr>Дидактические игры</vt:lpstr>
      <vt:lpstr>Взаимодействие со специалистами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Августовская  педагогическая конференция педагогов Березовского района</dc:title>
  <dc:creator>User</dc:creator>
  <cp:lastModifiedBy>Юзер</cp:lastModifiedBy>
  <cp:revision>18</cp:revision>
  <dcterms:created xsi:type="dcterms:W3CDTF">2018-08-28T23:56:48Z</dcterms:created>
  <dcterms:modified xsi:type="dcterms:W3CDTF">2018-12-07T02:19:23Z</dcterms:modified>
</cp:coreProperties>
</file>