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4" r:id="rId3"/>
    <p:sldId id="293" r:id="rId4"/>
    <p:sldId id="258" r:id="rId5"/>
    <p:sldId id="265" r:id="rId6"/>
    <p:sldId id="266" r:id="rId7"/>
    <p:sldId id="267" r:id="rId8"/>
    <p:sldId id="291" r:id="rId9"/>
    <p:sldId id="268" r:id="rId10"/>
    <p:sldId id="269" r:id="rId11"/>
    <p:sldId id="270" r:id="rId12"/>
    <p:sldId id="271" r:id="rId13"/>
    <p:sldId id="259" r:id="rId14"/>
    <p:sldId id="260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9" r:id="rId26"/>
    <p:sldId id="297" r:id="rId27"/>
    <p:sldId id="286" r:id="rId28"/>
    <p:sldId id="287" r:id="rId29"/>
    <p:sldId id="290" r:id="rId30"/>
    <p:sldId id="288" r:id="rId31"/>
    <p:sldId id="294" r:id="rId32"/>
    <p:sldId id="298" r:id="rId33"/>
    <p:sldId id="299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95EA-69BA-4F5C-8708-A4A67D35C0D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86A5-5533-455B-BAE8-F5B40DD5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686A5-5533-455B-BAE8-F5B40DD506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олбы 2\4889013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4319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Государственный природный заповедник</a:t>
            </a:r>
            <a:br>
              <a:rPr lang="ru-RU" sz="2800" b="1" dirty="0" smtClean="0"/>
            </a:br>
            <a:r>
              <a:rPr lang="ru-RU" sz="2800" b="1" dirty="0" smtClean="0"/>
              <a:t>«Столбы» г. Красноярск</a:t>
            </a:r>
            <a:br>
              <a:rPr lang="ru-RU" sz="2800" b="1" dirty="0" smtClean="0"/>
            </a:br>
            <a:r>
              <a:rPr lang="ru-RU" sz="2800" b="1" smtClean="0"/>
              <a:t>             </a:t>
            </a:r>
            <a:r>
              <a:rPr lang="ru-RU" sz="2800" b="1" i="1" u="sng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«И 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горы тянутся к небу!»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00628" y="5572140"/>
            <a:ext cx="3771904" cy="995354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Выполнила</a:t>
            </a:r>
          </a:p>
          <a:p>
            <a:r>
              <a:rPr lang="ru-RU" sz="51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sz="5100" b="1" dirty="0" err="1" smtClean="0">
                <a:solidFill>
                  <a:srgbClr val="FF0000"/>
                </a:solidFill>
              </a:rPr>
              <a:t>Кислухина</a:t>
            </a:r>
            <a:r>
              <a:rPr lang="ru-RU" sz="5100" b="1" dirty="0" smtClean="0">
                <a:solidFill>
                  <a:srgbClr val="FF0000"/>
                </a:solidFill>
              </a:rPr>
              <a:t> А.В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толбы 2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04.rl0.ru/b8cdb56fef9f35d3489e5802b9fdd5ff/c615x400/news.rambler.ru/img/2017/09/20131639.268257.5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57752" cy="3643314"/>
          </a:xfrm>
          <a:prstGeom prst="rect">
            <a:avLst/>
          </a:prstGeom>
          <a:noFill/>
        </p:spPr>
      </p:pic>
      <p:pic>
        <p:nvPicPr>
          <p:cNvPr id="4100" name="Picture 4" descr="http://s.newslab.ru/photoalbum/19329/m/156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643314"/>
          </a:xfrm>
          <a:prstGeom prst="rect">
            <a:avLst/>
          </a:prstGeom>
          <a:noFill/>
        </p:spPr>
      </p:pic>
      <p:pic>
        <p:nvPicPr>
          <p:cNvPr id="4102" name="Picture 6" descr="http://stevegarufi.com/marmot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857752" cy="3214686"/>
          </a:xfrm>
          <a:prstGeom prst="rect">
            <a:avLst/>
          </a:prstGeom>
          <a:noFill/>
        </p:spPr>
      </p:pic>
      <p:pic>
        <p:nvPicPr>
          <p:cNvPr id="4104" name="Picture 8" descr="https://i.ytimg.com/vi/NdXaFbRZB18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заповедника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	</a:t>
            </a:r>
            <a:r>
              <a:rPr lang="ru-RU" sz="2800" i="1" dirty="0" smtClean="0"/>
              <a:t>Основной  достопримечательностью «Столбов», являются скалы. Они достигают почти 100 м и отличаются почтенным возрастом в несколько сотен миллионов лет.  Порода этих скал – сиенит – представляет собой магму, похожую на гранит. </a:t>
            </a:r>
          </a:p>
          <a:p>
            <a:r>
              <a:rPr lang="ru-RU" sz="2800" i="1" dirty="0" smtClean="0"/>
              <a:t>	Кроме того, интерес для туристов и отдыхающих представляет сама форма некоторых столбов, которые напоминают отдельных персонажей, зверей и птиц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олбы 2\0_bc2a4_2e77ba0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1446"/>
            <a:ext cx="9144000" cy="7120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714752"/>
            <a:ext cx="4872014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Перья – одна из самых популярных скал, которая является самой сложной. «Перья» считаются символом национального заповедника.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589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Скала  «Львиные ворота»</a:t>
            </a:r>
            <a:endParaRPr lang="ru-RU" dirty="0"/>
          </a:p>
        </p:txBody>
      </p:sp>
      <p:pic>
        <p:nvPicPr>
          <p:cNvPr id="29698" name="Picture 2" descr="C:\Users\User\Desktop\столбы 2\5cffc5u-9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429684" cy="515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285992"/>
            <a:ext cx="4929222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«Близнецы» - две скалы, похожие друг на друга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Picture 2" descr="C:\Users\User\Desktop\41528_9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071834" cy="486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img-fotki.yandex.ru/get/15575/24332511.138/0_b38dc_b9741421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275"/>
            <a:ext cx="9144000" cy="6868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«Китайская стена»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sokolenko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1534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«Акула»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столбы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772400" cy="3714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cs typeface="Browallia New" pitchFamily="34" charset="-34"/>
              </a:rPr>
              <a:t>Что такое заповедник </a:t>
            </a:r>
            <a:r>
              <a:rPr lang="ru-RU" sz="1800" dirty="0" smtClean="0"/>
              <a:t> - </a:t>
            </a:r>
            <a:r>
              <a:rPr lang="ru-RU" sz="2200" dirty="0" smtClean="0"/>
              <a:t> это конкретный участок земли либо воды, находящийся под охраной страны. Кроме этого, это может быть небольшой научно-исследовательский центр, за которым закрепляются определенные пространства на территории. Нарушать природное спокойствие в заповедных зонах категорически запрещено и преследуется всей строгостью закона.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столбы 2\0_9a823_597fcf8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299" y="0"/>
            <a:ext cx="91912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столбы 2\405862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Столбисты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Первые </a:t>
            </a:r>
            <a:r>
              <a:rPr lang="ru-RU" sz="2400" dirty="0" err="1" smtClean="0"/>
              <a:t>столбисты</a:t>
            </a:r>
            <a:r>
              <a:rPr lang="ru-RU" sz="2400" dirty="0" smtClean="0"/>
              <a:t> появились в Красноярске более 150 лет тому назад. Главным занятием </a:t>
            </a:r>
            <a:r>
              <a:rPr lang="ru-RU" sz="2400" dirty="0" err="1" smtClean="0"/>
              <a:t>столбистов</a:t>
            </a:r>
            <a:r>
              <a:rPr lang="ru-RU" sz="2400" dirty="0" smtClean="0"/>
              <a:t> было лазание по скалам, прохождение новых маршрутов, называемых лазами, на вершины скальных выходов — столбов.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Одной из особенностей лазания по столбам является лазание без страховки, т. н. чистое лазание. Неписаная формула гласила: «Лаз, как бы сложен он ни был, может считаться взятым лишь в том случае, если он пройден в одиночку и без каких-либо приспособлений»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Известные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столбисты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0962" name="Picture 2" descr="C:\Users\User\Desktop\столбы 2\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14488"/>
            <a:ext cx="3886200" cy="4357718"/>
          </a:xfrm>
          <a:prstGeom prst="rect">
            <a:avLst/>
          </a:prstGeom>
          <a:noFill/>
        </p:spPr>
      </p:pic>
      <p:pic>
        <p:nvPicPr>
          <p:cNvPr id="40963" name="Picture 3" descr="C:\Users\User\Desktop\столбы 2\krasn-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столбы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olb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Свое увлекательное путешествие по «столбам» начинает совсем юный Андрей Мишин с мамой.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_1b581e_40269bca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23" y="0"/>
            <a:ext cx="91776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e63b487c9064f880108c02318f750dd8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153400" cy="990600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bd7990294e56e2b4aeff8c1d03f9367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Не большой отдых. Впереди 7км. Пути!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_1b582f_f079b677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0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Впереди не легкий путь!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верю, справлюсь, я смогу!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ruchej mohovoj tropa sortsmena stolby krasnojarsk_1.jpg"/>
          <p:cNvPicPr>
            <a:picLocks noChangeAspect="1" noChangeArrowheads="1"/>
          </p:cNvPicPr>
          <p:nvPr/>
        </p:nvPicPr>
        <p:blipFill>
          <a:blip r:embed="rId2"/>
          <a:srcRect r="926" b="6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0901a4794cdd07c918f97527d2f9533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8296276" cy="170498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Мне не нужны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Ваши вилки и ложки,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Даже тарелки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Совсем не нужны.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Птичкам насыплю я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Хлебные крошки –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Буду я птичек ими  кормить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6586552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53400" cy="99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А вот и легендарный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столб «Дед».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Сможете ли вы рассмотреть в нагромождении скальной породы лицо человека? Его крючковатый нос, кустистые брови, изогнутые усы и окладистую бороду?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age.jpg"/>
          <p:cNvPicPr>
            <a:picLocks noChangeAspect="1" noChangeArrowheads="1"/>
          </p:cNvPicPr>
          <p:nvPr/>
        </p:nvPicPr>
        <p:blipFill>
          <a:blip r:embed="rId2"/>
          <a:srcRect r="8593" b="15625"/>
          <a:stretch>
            <a:fillRect/>
          </a:stretch>
        </p:blipFill>
        <p:spPr bwMode="auto">
          <a:xfrm>
            <a:off x="0" y="0"/>
            <a:ext cx="91837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8153400" cy="9906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Скала «Такмак»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5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«Такмак»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53400" cy="4714908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посещения маршрута круглогодично, кроме, пожалуй, апреля и начала мая, когда оживает и разливается ручей Моховой.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Возьмите больше питьевой воды или пустой емкости для родниковой воды, термос с чаем и бутерброды. </a:t>
            </a:r>
            <a:b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Зимой прихватите ледянки.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берите с собой, пожалуйста, музыкальные инструменты и транзисторы, а также собак и кошек – в заповеднике это запрещено.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5050" y="0"/>
            <a:ext cx="556895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Государственный природный заповедник «Столбы» был создан 30 июня 1925 года постановлением Енисейского губернского исполнительного комитета.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Из исторической справки известно, что на столбах собирались революционеры в начале прошлого века, пели песни, а жандармы  ничего не могли с ними сделать, так как забраться на столбы они не могли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1027" name="Picture 3" descr="C:\Users\User\Desktop\столбы 2\405862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635901" cy="22145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800" b="1" dirty="0" smtClean="0">
                <a:solidFill>
                  <a:schemeClr val="tx1"/>
                </a:solidFill>
                <a:latin typeface="+mj-lt"/>
              </a:rPr>
              <a:t>                                    </a:t>
            </a:r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Местоположение:</a:t>
            </a:r>
          </a:p>
          <a:p>
            <a:endParaRPr lang="ru-RU" sz="43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4300" b="1" dirty="0" smtClean="0">
                <a:solidFill>
                  <a:schemeClr val="tx1"/>
                </a:solidFill>
                <a:latin typeface="+mj-lt"/>
              </a:rPr>
              <a:t>«Столбы» — заповедник в Красноярском крае на северо-западных отрогах Восточных </a:t>
            </a:r>
            <a:r>
              <a:rPr lang="ru-RU" sz="4300" b="1" dirty="0" err="1" smtClean="0">
                <a:solidFill>
                  <a:schemeClr val="tx1"/>
                </a:solidFill>
                <a:latin typeface="+mj-lt"/>
              </a:rPr>
              <a:t>саян</a:t>
            </a:r>
            <a:r>
              <a:rPr lang="ru-RU" sz="4300" b="1" dirty="0" smtClean="0">
                <a:solidFill>
                  <a:schemeClr val="tx1"/>
                </a:solidFill>
                <a:latin typeface="+mj-lt"/>
              </a:rPr>
              <a:t>, граничащих со Среднесибирском плоскогорьем.</a:t>
            </a:r>
            <a:br>
              <a:rPr lang="ru-RU" sz="4300" b="1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915276" cy="37862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Территория заповедника поделена на три зоны: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1.Туристско-экскурсионный район (ТЭР) — примыкает к городу Красноярску и открыт для свободного посещения, занимает около 3 % площади заповедника;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2.Буферная зона (7 % площади заповедника) — территория ограниченного доступа, посещение которой возможно только по специальному разрешению администрации заповедника;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3.Зона полной </a:t>
            </a:r>
            <a:r>
              <a:rPr lang="ru-RU" sz="2000" b="1" dirty="0" err="1" smtClean="0">
                <a:solidFill>
                  <a:schemeClr val="tx1"/>
                </a:solidFill>
              </a:rPr>
              <a:t>заповедности</a:t>
            </a:r>
            <a:r>
              <a:rPr lang="ru-RU" sz="2000" b="1" dirty="0" smtClean="0">
                <a:solidFill>
                  <a:schemeClr val="tx1"/>
                </a:solidFill>
              </a:rPr>
              <a:t> занимает основную площадь территории (90 %) и находиться здесь могут только сотрудники заповедника, выполняющие природоохранные и научно-исследовательские работы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183880" cy="128588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С северо-востока «Столбы» примыкают к городу Красноярску. 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В настоящее время его площадь — 47 219 га.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Представлен к Списку Фонда всемирного наследия ЮНЕСКО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/>
          </a:p>
        </p:txBody>
      </p:sp>
      <p:pic>
        <p:nvPicPr>
          <p:cNvPr id="1026" name="Picture 2" descr="C:\Users\User\Desktop\столбы 2\d1a899c07df9f8d4dde427e07ffc3ec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497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Заповедный мир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территории </a:t>
            </a:r>
            <a:r>
              <a:rPr lang="ru-RU" dirty="0"/>
              <a:t>произрастает порядка 150 редких растений, среди которых немало мхов. Это и башмачки, и ковыль, и </a:t>
            </a:r>
            <a:r>
              <a:rPr lang="ru-RU" dirty="0" err="1"/>
              <a:t>гнездоцветка</a:t>
            </a:r>
            <a:r>
              <a:rPr lang="ru-RU" dirty="0"/>
              <a:t>. Около 80% территории занимаются хвойные таежные деревья, а также участки с лиственными лесами. Самыми распространенными здесь являются сосна, пихта, осина и лиственница.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1.jpg"/>
          <p:cNvPicPr>
            <a:picLocks noChangeAspect="1" noChangeArrowheads="1"/>
          </p:cNvPicPr>
          <p:nvPr/>
        </p:nvPicPr>
        <p:blipFill>
          <a:blip r:embed="rId2"/>
          <a:srcRect r="712" b="581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фауны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Мир животных в заповеднике соответствует традиционной экосистеме тайги. Среди 5 десятков зверей здесь встречаются маралы, лоси, рыси, росомахи, медведи и волка.</a:t>
            </a:r>
          </a:p>
          <a:p>
            <a:r>
              <a:rPr lang="ru-RU" sz="2400" dirty="0" smtClean="0"/>
              <a:t>К представителям лесостепной зоны можно отнести таких животных, как суслика, косулю, хоря. Интересно, что на территории «Столбов» водятся даже высокогорные гадюки.</a:t>
            </a:r>
          </a:p>
          <a:p>
            <a:r>
              <a:rPr lang="ru-RU" sz="2400" dirty="0" smtClean="0"/>
              <a:t>Больше половины обитающих в «Столбах» птиц (а это свыше сотни видов) гнездятся на территории лишь периодически. К редким пернатым стоит отнести беркута, сапсана, скопу.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</TotalTime>
  <Words>366</Words>
  <PresentationFormat>Экран (4:3)</PresentationFormat>
  <Paragraphs>39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   Государственный природный заповедник «Столбы» г. Красноярск              «И горы тянутся к небу!»</vt:lpstr>
      <vt:lpstr>Что такое заповедник  -  это конкретный участок земли либо воды, находящийся под охраной страны. Кроме этого, это может быть небольшой научно-исследовательский центр, за которым закрепляются определенные пространства на территории. Нарушать природное спокойствие в заповедных зонах категорически запрещено и преследуется всей строгостью закона.   </vt:lpstr>
      <vt:lpstr>Слайд 3</vt:lpstr>
      <vt:lpstr>Слайд 4</vt:lpstr>
      <vt:lpstr>Территория заповедника поделена на три зоны: 1.Туристско-экскурсионный район (ТЭР) — примыкает к городу Красноярску и открыт для свободного посещения, занимает около 3 % площади заповедника; 2.Буферная зона (7 % площади заповедника) — территория ограниченного доступа, посещение которой возможно только по специальному разрешению администрации заповедника; 3.Зона полной заповедности занимает основную площадь территории (90 %) и находиться здесь могут только сотрудники заповедника, выполняющие природоохранные и научно-исследовательские работы. </vt:lpstr>
      <vt:lpstr>С северо-востока «Столбы» примыкают к городу Красноярску.  В настоящее время его площадь — 47 219 га. Представлен к Списку Фонда всемирного наследия ЮНЕСКО.</vt:lpstr>
      <vt:lpstr>Заповедный мир растений</vt:lpstr>
      <vt:lpstr>Слайд 8</vt:lpstr>
      <vt:lpstr>Представители фауны</vt:lpstr>
      <vt:lpstr>Слайд 10</vt:lpstr>
      <vt:lpstr>Слайд 11</vt:lpstr>
      <vt:lpstr>Природа заповедника</vt:lpstr>
      <vt:lpstr>Перья – одна из самых популярных скал, которая является самой сложной. «Перья» считаются символом национального заповедника.</vt:lpstr>
      <vt:lpstr>Слайд 14</vt:lpstr>
      <vt:lpstr>         Скала  «Львиные ворота»</vt:lpstr>
      <vt:lpstr>«Близнецы» - две скалы, похожие друг на друга</vt:lpstr>
      <vt:lpstr>«Китайская стена»</vt:lpstr>
      <vt:lpstr>  «Акула»</vt:lpstr>
      <vt:lpstr>Слайд 19</vt:lpstr>
      <vt:lpstr>Слайд 20</vt:lpstr>
      <vt:lpstr>Слайд 21</vt:lpstr>
      <vt:lpstr>               Столбисты</vt:lpstr>
      <vt:lpstr>               Известные столбисты</vt:lpstr>
      <vt:lpstr>Слайд 24</vt:lpstr>
      <vt:lpstr>Свое увлекательное путешествие по «столбам» начинает совсем юный Андрей Мишин с мамой.</vt:lpstr>
      <vt:lpstr>Слайд 26</vt:lpstr>
      <vt:lpstr>Слайд 27</vt:lpstr>
      <vt:lpstr>Не большой отдых. Впереди 7км. Пути!</vt:lpstr>
      <vt:lpstr>Впереди не легкий путь! Я верю, справлюсь, я смогу!</vt:lpstr>
      <vt:lpstr>Мне не нужны Ваши вилки и ложки, Даже тарелки Совсем не нужны. Птичкам насыплю я Хлебные крошки – Буду я птичек ими  кормить</vt:lpstr>
      <vt:lpstr>А вот и легендарный столб «Дед». Сможете ли вы рассмотреть в нагромождении скальной породы лицо человека? Его крючковатый нос, кустистые брови, изогнутые усы и окладистую бороду?</vt:lpstr>
      <vt:lpstr>Скала «Такмак»</vt:lpstr>
      <vt:lpstr>                             «Такмак»</vt:lpstr>
      <vt:lpstr>Рекомендации:   Время посещения маршрута круглогодично, кроме, пожалуй, апреля и начала мая, когда оживает и разливается ручей Моховой.   Возьмите больше питьевой воды или пустой емкости для родниковой воды, термос с чаем и бутерброды.  Зимой прихватите ледянки.  Не берите с собой, пожалуйста, музыкальные инструменты и транзисторы, а также собак и кошек – в заповеднике это запрещено.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2018-11-14T14:51:27Z</dcterms:created>
  <dcterms:modified xsi:type="dcterms:W3CDTF">2018-11-21T12:51:11Z</dcterms:modified>
</cp:coreProperties>
</file>