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1" r:id="rId12"/>
    <p:sldId id="272" r:id="rId13"/>
    <p:sldId id="276" r:id="rId14"/>
    <p:sldId id="273" r:id="rId15"/>
    <p:sldId id="274" r:id="rId16"/>
    <p:sldId id="275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74"/>
    <a:srgbClr val="173A8D"/>
    <a:srgbClr val="383229"/>
    <a:srgbClr val="53A3E6"/>
    <a:srgbClr val="ECF3F9"/>
    <a:srgbClr val="FFC900"/>
    <a:srgbClr val="129481"/>
    <a:srgbClr val="0F2741"/>
    <a:srgbClr val="001736"/>
    <a:srgbClr val="C9A0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5729"/>
            <a:ext cx="788670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1547"/>
            <a:ext cx="7886699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0445" y="2063932"/>
            <a:ext cx="8843555" cy="37882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Развивающая предметно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пространственная среда во второй младшей  группе «Радуга» в соответствии с ФГОС ДО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МБДОУ «Березовский детский сад № 2»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Воспитатель: Кислухина А.В.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Lucida Sans Typewriter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Мини-музеи в нашей группе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927828"/>
            <a:ext cx="3108961" cy="414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User\Desktop\Радуга-средняя группа\20200323_073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046" y="1891936"/>
            <a:ext cx="3174274" cy="4232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Центр сенсорного развития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F:\предметно-развивающее\DSC06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211" y="1064621"/>
            <a:ext cx="7445829" cy="5584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Центр конструирования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IMG-e81f4ad21a59479884169f726408461d-V.jpg"/>
          <p:cNvPicPr>
            <a:picLocks noChangeAspect="1" noChangeArrowheads="1"/>
          </p:cNvPicPr>
          <p:nvPr/>
        </p:nvPicPr>
        <p:blipFill>
          <a:blip r:embed="rId2"/>
          <a:srcRect t="38214"/>
          <a:stretch>
            <a:fillRect/>
          </a:stretch>
        </p:blipFill>
        <p:spPr bwMode="auto">
          <a:xfrm>
            <a:off x="0" y="2246811"/>
            <a:ext cx="5199017" cy="324099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Users\User\Desktop\IMG-645158063dc3387032a3f939d27f6032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3328" y="1828800"/>
            <a:ext cx="3419202" cy="455893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Центр ПДД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IMG-827c5e0ef3bb7bee9461ee0b61b6dd12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714" y="1295400"/>
            <a:ext cx="6769956" cy="526215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Центр двигательной активности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User\Desktop\младшая группа 2020\20200915_090642.jpg"/>
          <p:cNvPicPr>
            <a:picLocks noChangeAspect="1" noChangeArrowheads="1"/>
          </p:cNvPicPr>
          <p:nvPr/>
        </p:nvPicPr>
        <p:blipFill>
          <a:blip r:embed="rId2" cstate="print"/>
          <a:srcRect r="8873" b="33080"/>
          <a:stretch>
            <a:fillRect/>
          </a:stretch>
        </p:blipFill>
        <p:spPr bwMode="auto">
          <a:xfrm>
            <a:off x="1123406" y="1123406"/>
            <a:ext cx="3082834" cy="22990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C:\Users\User\Desktop\IMG-6b04ee5c6c9ea00aabf19a4d3162500a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4657" y="988421"/>
            <a:ext cx="4278085" cy="57041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100" name="Picture 4" descr="C:\Users\User\Desktop\IMG-9f567d678c636da5d21ffcc4758e098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4441" y="3535419"/>
            <a:ext cx="2736668" cy="30482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Работа с родителями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3366" y="1358537"/>
            <a:ext cx="5929399" cy="44349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714" y="2486107"/>
            <a:ext cx="7875270" cy="1929139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Дошкольный возраст – это то время, когда закладывается фундамент всей жизни человека. И если уделять внимание предметно-развивающей среде ребенка, его сенсорной восприимчивости окружающего мира, это будет способствовать становлению гармоничной, самодостаточной личности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3673"/>
            <a:ext cx="7886699" cy="977899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4800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634" y="757646"/>
            <a:ext cx="8490857" cy="18418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Предметно-развивающая среда в группе «Радуга»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42999" y="2272937"/>
            <a:ext cx="7125789" cy="3931920"/>
          </a:xfrm>
        </p:spPr>
        <p:txBody>
          <a:bodyPr>
            <a:normAutofit fontScale="92500" lnSpcReduction="10000"/>
          </a:bodyPr>
          <a:lstStyle/>
          <a:p>
            <a:r>
              <a:rPr lang="ru-RU" sz="2600" i="1" dirty="0" smtClean="0"/>
              <a:t>Оборудована с учетом возрастных особенностей ребенка. Все элементы среды связаны между собой по содержанию и художественному решению. Мебель соответствует росту и возрасту детей, игрушки -обеспечивают максимальный для данного возраста развивающий эффект.</a:t>
            </a:r>
          </a:p>
          <a:p>
            <a:r>
              <a:rPr lang="ru-RU" sz="2600" i="1" dirty="0" smtClean="0"/>
              <a:t>Предметно-развивающая среда соответствует содержанию образовательного процесса, отвечает интересам и потребностям детей, способствует всестороннему развитию, обеспечивает их психическое и эмоциональное благополучие.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819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273" y="2995559"/>
            <a:ext cx="7886699" cy="9778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 развивающей среды</a:t>
            </a:r>
            <a:br>
              <a:rPr lang="ru-RU" b="1" dirty="0" smtClean="0"/>
            </a:br>
            <a:r>
              <a:rPr lang="ru-RU" dirty="0" smtClean="0"/>
              <a:t>•Охрана и укрепление физического и психического состояния детей.</a:t>
            </a:r>
            <a:br>
              <a:rPr lang="ru-RU" dirty="0" smtClean="0"/>
            </a:br>
            <a:r>
              <a:rPr lang="ru-RU" dirty="0" smtClean="0"/>
              <a:t>•Интеллектуальное развитие.</a:t>
            </a:r>
            <a:br>
              <a:rPr lang="ru-RU" dirty="0" smtClean="0"/>
            </a:br>
            <a:r>
              <a:rPr lang="ru-RU" dirty="0" smtClean="0"/>
              <a:t>•Эмоциональное благополучие каждого ребенка.</a:t>
            </a:r>
            <a:br>
              <a:rPr lang="ru-RU" dirty="0" smtClean="0"/>
            </a:br>
            <a:r>
              <a:rPr lang="ru-RU" dirty="0" smtClean="0"/>
              <a:t>•Создание условий для развития личности.</a:t>
            </a:r>
            <a:br>
              <a:rPr lang="ru-RU" dirty="0" smtClean="0"/>
            </a:br>
            <a:r>
              <a:rPr lang="ru-RU" dirty="0" smtClean="0"/>
              <a:t>•Взаимодействие с семьей с целью повышения эффективности воспитательного процесса.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839" y="735684"/>
            <a:ext cx="7886699" cy="97789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должна быть: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Clr>
                <a:srgbClr val="0BD0D9"/>
              </a:buClr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Содержательно-насыщенной;</a:t>
            </a:r>
          </a:p>
          <a:p>
            <a:pPr lvl="0">
              <a:buClr>
                <a:srgbClr val="0BD0D9"/>
              </a:buClr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развивающей;</a:t>
            </a:r>
          </a:p>
          <a:p>
            <a:pPr lvl="0">
              <a:buClr>
                <a:srgbClr val="0BD0D9"/>
              </a:buClr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трансформируемой; </a:t>
            </a:r>
          </a:p>
          <a:p>
            <a:pPr lvl="0">
              <a:buClr>
                <a:srgbClr val="0BD0D9"/>
              </a:buClr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полифункциональной;</a:t>
            </a:r>
          </a:p>
          <a:p>
            <a:pPr lvl="0">
              <a:buClr>
                <a:srgbClr val="0BD0D9"/>
              </a:buClr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вариативной;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Clr>
                <a:srgbClr val="0BD0D9"/>
              </a:buClr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Доступной; </a:t>
            </a:r>
          </a:p>
          <a:p>
            <a:pPr lvl="0">
              <a:buClr>
                <a:srgbClr val="0BD0D9"/>
              </a:buClr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безопасной;</a:t>
            </a:r>
          </a:p>
          <a:p>
            <a:pPr lvl="0">
              <a:buClr>
                <a:srgbClr val="0BD0D9"/>
              </a:buClr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сберегающей;</a:t>
            </a:r>
          </a:p>
          <a:p>
            <a:pPr lvl="0">
              <a:buClr>
                <a:srgbClr val="0BD0D9"/>
              </a:buClr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 – привлекательной.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      Центр книги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52606" y="1071153"/>
            <a:ext cx="2991394" cy="12670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ru-RU" b="1" dirty="0" smtClean="0">
                <a:solidFill>
                  <a:srgbClr val="173A8D"/>
                </a:solidFill>
                <a:latin typeface="Gabriola" pitchFamily="82" charset="0"/>
              </a:rPr>
              <a:t>На полках книг у нас не счесть</a:t>
            </a:r>
          </a:p>
          <a:p>
            <a:pPr>
              <a:lnSpc>
                <a:spcPct val="100000"/>
              </a:lnSpc>
              <a:buNone/>
            </a:pPr>
            <a:r>
              <a:rPr lang="ru-RU" b="1" dirty="0" smtClean="0">
                <a:solidFill>
                  <a:srgbClr val="173A8D"/>
                </a:solidFill>
                <a:latin typeface="Gabriola" pitchFamily="82" charset="0"/>
              </a:rPr>
              <a:t>Русских народов книги есть</a:t>
            </a:r>
          </a:p>
          <a:p>
            <a:pPr>
              <a:lnSpc>
                <a:spcPct val="100000"/>
              </a:lnSpc>
              <a:buNone/>
            </a:pPr>
            <a:r>
              <a:rPr lang="ru-RU" b="1" dirty="0" smtClean="0">
                <a:solidFill>
                  <a:srgbClr val="173A8D"/>
                </a:solidFill>
                <a:latin typeface="Gabriola" pitchFamily="82" charset="0"/>
              </a:rPr>
              <a:t>Воспитатели детям их читают, а дети героями себя представляют.</a:t>
            </a:r>
            <a:endParaRPr lang="ru-RU" b="1" dirty="0">
              <a:solidFill>
                <a:srgbClr val="173A8D"/>
              </a:solidFill>
              <a:latin typeface="Gabriola" pitchFamily="82" charset="0"/>
            </a:endParaRPr>
          </a:p>
        </p:txBody>
      </p:sp>
      <p:pic>
        <p:nvPicPr>
          <p:cNvPr id="1026" name="Picture 2" descr="F:\предметно-развивающее\DSC060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142309"/>
            <a:ext cx="6361611" cy="4715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сюжетно - ролевых игр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предметно-развивающее\DSC060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946366"/>
            <a:ext cx="3886200" cy="35122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F:\предметно-развивающее\DSC060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2785" y="2063930"/>
            <a:ext cx="3628824" cy="3291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младшая группа 2020\20200908_153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997926" cy="39972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Users\User\Desktop\младшая группа 2020\20200910_160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7920" y="862149"/>
            <a:ext cx="27432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User\Desktop\IMG-c81cd8ce136f23df960f46f1b9d8265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2023" y="2040815"/>
            <a:ext cx="2945674" cy="3471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театрализованных игр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IMG-dd92775bfd6f9c4ae791a38643131f8e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194" y="1319348"/>
            <a:ext cx="5342709" cy="4450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C:\Users\User\Desktop\Радуга-средняя группа\IMG-d60fbe8d84e33e045596027e1e5bbd0f-V.jpg"/>
          <p:cNvPicPr>
            <a:picLocks noChangeAspect="1" noChangeArrowheads="1"/>
          </p:cNvPicPr>
          <p:nvPr/>
        </p:nvPicPr>
        <p:blipFill>
          <a:blip r:embed="rId3"/>
          <a:srcRect t="24962" r="50638"/>
          <a:stretch>
            <a:fillRect/>
          </a:stretch>
        </p:blipFill>
        <p:spPr bwMode="auto">
          <a:xfrm>
            <a:off x="5995853" y="1255160"/>
            <a:ext cx="2651760" cy="5374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творческой деятельности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предметно-развивающее\DSC06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2765" y="1214846"/>
            <a:ext cx="4060916" cy="53557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</TotalTime>
  <Words>214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   Развивающая предметно – пространственная среда во второй младшей  группе «Радуга» в соответствии с ФГОС ДО  МБДОУ «Березовский детский сад № 2»                                                                                                             Воспитатель: Кислухина А.В. </vt:lpstr>
      <vt:lpstr>Предметно-развивающая среда в группе «Радуга» </vt:lpstr>
      <vt:lpstr>Задачи развивающей среды •Охрана и укрепление физического и психического состояния детей. •Интеллектуальное развитие. •Эмоциональное благополучие каждого ребенка. •Создание условий для развития личности. •Взаимодействие с семьей с целью повышения эффективности воспитательного процесса. </vt:lpstr>
      <vt:lpstr>Развивающая предметно-пространственная среда должна быть:</vt:lpstr>
      <vt:lpstr>                Центр книги</vt:lpstr>
      <vt:lpstr>Центр сюжетно - ролевых игр</vt:lpstr>
      <vt:lpstr>Слайд 7</vt:lpstr>
      <vt:lpstr>Центр театрализованных игр</vt:lpstr>
      <vt:lpstr>Центр творческой деятельности</vt:lpstr>
      <vt:lpstr>Мини-музеи в нашей группе </vt:lpstr>
      <vt:lpstr>Центр сенсорного развития </vt:lpstr>
      <vt:lpstr>Центр конструирования</vt:lpstr>
      <vt:lpstr>                 Центр ПДД</vt:lpstr>
      <vt:lpstr>Центр двигательной активности</vt:lpstr>
      <vt:lpstr>     Работа с родителями</vt:lpstr>
      <vt:lpstr>Дошкольный возраст – это то время, когда закладывается фундамент всей жизни человека. И если уделять внимание предметно-развивающей среде ребенка, его сенсорной восприимчивости окружающего мира, это будет способствовать становлению гармоничной, самодостаточной личности.</vt:lpstr>
      <vt:lpstr>         Спасибо за внимание!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98</cp:revision>
  <dcterms:created xsi:type="dcterms:W3CDTF">2016-11-18T14:12:19Z</dcterms:created>
  <dcterms:modified xsi:type="dcterms:W3CDTF">2021-01-17T13:48:27Z</dcterms:modified>
</cp:coreProperties>
</file>