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3" r:id="rId5"/>
    <p:sldId id="274" r:id="rId6"/>
    <p:sldId id="275" r:id="rId7"/>
    <p:sldId id="259" r:id="rId8"/>
    <p:sldId id="268" r:id="rId9"/>
    <p:sldId id="276" r:id="rId10"/>
    <p:sldId id="260" r:id="rId11"/>
    <p:sldId id="269" r:id="rId12"/>
    <p:sldId id="271" r:id="rId13"/>
    <p:sldId id="279" r:id="rId14"/>
    <p:sldId id="261" r:id="rId15"/>
    <p:sldId id="262" r:id="rId16"/>
    <p:sldId id="272" r:id="rId17"/>
    <p:sldId id="277" r:id="rId18"/>
    <p:sldId id="263" r:id="rId19"/>
    <p:sldId id="278" r:id="rId20"/>
    <p:sldId id="265" r:id="rId21"/>
    <p:sldId id="266" r:id="rId22"/>
    <p:sldId id="26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9545" autoAdjust="0"/>
    <p:restoredTop sz="94717" autoAdjust="0"/>
  </p:normalViewPr>
  <p:slideViewPr>
    <p:cSldViewPr>
      <p:cViewPr varScale="1">
        <p:scale>
          <a:sx n="69" d="100"/>
          <a:sy n="69" d="100"/>
        </p:scale>
        <p:origin x="-11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Кислухина\Desktop\s1200.jpg"/>
          <p:cNvPicPr>
            <a:picLocks noChangeAspect="1" noChangeArrowheads="1"/>
          </p:cNvPicPr>
          <p:nvPr/>
        </p:nvPicPr>
        <p:blipFill>
          <a:blip r:embed="rId2" cstate="print"/>
          <a:srcRect b="359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1187624" y="5357813"/>
            <a:ext cx="7772400" cy="1500187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Подготовила: </a:t>
            </a:r>
            <a:r>
              <a:rPr lang="ru-RU" b="1" dirty="0" err="1" smtClean="0">
                <a:solidFill>
                  <a:schemeClr val="bg1">
                    <a:lumMod val="95000"/>
                  </a:schemeClr>
                </a:solidFill>
              </a:rPr>
              <a:t>Кислухина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 А.В.,     воспитатель МБДОУ «Березовский детский сад №2»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772400" cy="136207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«Знакомство детей с жилищем русского народа»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050" name="AutoShape 2" descr="C:\Users\%D0%9A%D0%B8%D1%81%D0%BB%D1%83%D1%85%D0%B8%D0%BD%D0%B0\Desktop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C:\Users\%D0%9A%D0%B8%D1%81%D0%BB%D1%83%D1%85%D0%B8%D0%BD%D0%B0\Desktop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Кислухина\Desktop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251520" y="1252728"/>
            <a:ext cx="50232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7650" name="Picture 2" descr="C:\Users\Кислухина\Desktop\3wAAAgLqfOA-96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4572000" cy="5328592"/>
          </a:xfrm>
          <a:prstGeom prst="rect">
            <a:avLst/>
          </a:prstGeom>
          <a:noFill/>
        </p:spPr>
      </p:pic>
      <p:pic>
        <p:nvPicPr>
          <p:cNvPr id="27651" name="Picture 3" descr="C:\Users\Кислухина\Desktop\pech-iz-kirpicha-60-1024x76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980728"/>
            <a:ext cx="4495800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Кислухина\Desktop\detsad-87475-14493047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908720"/>
            <a:ext cx="5676122" cy="5013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Чай пили из самовара.</a:t>
            </a:r>
            <a:endParaRPr lang="ru-RU" dirty="0"/>
          </a:p>
        </p:txBody>
      </p:sp>
      <p:pic>
        <p:nvPicPr>
          <p:cNvPr id="37890" name="Picture 2" descr="C:\Users\Кислухина\Desktop\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5" y="1052736"/>
            <a:ext cx="7068269" cy="5805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Кислухина\Desktop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Кислухина\Desktop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Кислухина\Desktop\380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0"/>
            <a:ext cx="903649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Кислухина\Desktop\566.750x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76672"/>
            <a:ext cx="5832647" cy="56886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Кислухина\Desktop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Кислухина\Desktop\4862_15221538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498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Кислухина\Desktop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Кислухина\Desktop\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Кислухина\Desktop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Кислухина\Desktop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Кислухина\Desktop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Кислухина\Desktop\izba-v-ross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Кислухина\Desktop\11318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47625"/>
            <a:ext cx="9144001" cy="6762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Кислухина\Desktop\bb13741669b3fba78e11c2ad52418d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Кислухина\Desktop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 descr="https://pbs.twimg.com/media/EBSjVW1XYAAUS44.jpg:lar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27" name="Picture 3" descr="C:\Users\Кислухина\Desktop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Кислухина\Desktop\79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3649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60</TotalTime>
  <Words>28</Words>
  <Application>Microsoft Office PowerPoint</Application>
  <PresentationFormat>Экран (4:3)</PresentationFormat>
  <Paragraphs>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Трек</vt:lpstr>
      <vt:lpstr>«Знакомство детей с жилищем русского народа»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Чай пили из самовара.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Кислухина</dc:creator>
  <cp:lastModifiedBy>User</cp:lastModifiedBy>
  <cp:revision>8</cp:revision>
  <dcterms:created xsi:type="dcterms:W3CDTF">2019-11-09T03:47:35Z</dcterms:created>
  <dcterms:modified xsi:type="dcterms:W3CDTF">2020-01-13T13:12:45Z</dcterms:modified>
</cp:coreProperties>
</file>