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76" r:id="rId5"/>
    <p:sldId id="261" r:id="rId6"/>
    <p:sldId id="277" r:id="rId7"/>
    <p:sldId id="278" r:id="rId8"/>
    <p:sldId id="279" r:id="rId9"/>
    <p:sldId id="280" r:id="rId10"/>
    <p:sldId id="281" r:id="rId11"/>
    <p:sldId id="262" r:id="rId12"/>
    <p:sldId id="263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C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1D36948-5F0D-4746-8B74-16717A71E4D6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53B9D5DE-F0ED-4D90-9EB8-70DF09409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8130-99C7-48CE-9C4E-4FA2658864AC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9DBA-3610-4866-A2E1-56B56E074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4CEA-0E80-4B27-BF3C-6A93D52841C9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E81AA-D1D6-4F2A-B78E-18EA61575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9A2F0-465A-4A3A-91AE-073B8FBC5416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FDD4-366B-4EEF-A484-28EE5E064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40526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10B102-296C-415A-BDD7-9C8BCD59D3A3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01D2-CBD6-4D7F-83C1-26C7881A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AC26-C1E3-4261-ADB1-4E364EA177D0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0A3F-190A-4F2C-9A39-7E5C8515A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D8CE-F150-4F72-90F7-D6875C6633E6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6782-E902-464C-8397-5BF299EBB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2DF51-2874-45F0-B69A-B969B920D90C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1E97-F8C0-4D30-9F8F-1F0EA8127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7856-41ED-43FF-A77E-7B4FA96E13A5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E6B1-F9CA-425C-9CCA-C1AF6C1F6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246063" y="238125"/>
            <a:ext cx="8531225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0BE8D-317B-43C4-A2B5-D6EE28067167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363" y="6223000"/>
            <a:ext cx="1463675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7BC89B-F6D1-4028-8357-DC51C4709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72BE9D14-2B9D-4974-946C-A2AFC18C35AF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730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7EF13EE-FC7B-4A63-A180-3B9EAE7E9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638" y="6307138"/>
            <a:ext cx="27432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D80184-F110-4AE2-8451-F16B9C15A2BB}" type="datetimeFigureOut">
              <a:rPr lang="ru-RU"/>
              <a:pPr>
                <a:defRPr/>
              </a:pPr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307138"/>
            <a:ext cx="521335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563" y="6307138"/>
            <a:ext cx="1463675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128948-9DC1-4E25-96B7-61818F246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77" r:id="rId5"/>
    <p:sldLayoutId id="2147483776" r:id="rId6"/>
    <p:sldLayoutId id="2147483775" r:id="rId7"/>
    <p:sldLayoutId id="2147483782" r:id="rId8"/>
    <p:sldLayoutId id="2147483783" r:id="rId9"/>
    <p:sldLayoutId id="2147483774" r:id="rId10"/>
    <p:sldLayoutId id="21474837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Century Gothic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cap="none" dirty="0" smtClean="0">
                <a:solidFill>
                  <a:srgbClr val="7030A0"/>
                </a:solidFill>
              </a:rPr>
              <a:t>ИГРА </a:t>
            </a:r>
            <a:r>
              <a:rPr lang="ru-RU" sz="5400" b="1" cap="none" dirty="0" smtClean="0">
                <a:solidFill>
                  <a:srgbClr val="7030A0"/>
                </a:solidFill>
              </a:rPr>
              <a:t> «</a:t>
            </a:r>
            <a:r>
              <a:rPr lang="ru-RU" sz="5400" b="1" cap="none" dirty="0" smtClean="0">
                <a:solidFill>
                  <a:srgbClr val="7030A0"/>
                </a:solidFill>
                <a:latin typeface="Arial" charset="0"/>
              </a:rPr>
              <a:t>Противоположности</a:t>
            </a:r>
            <a:r>
              <a:rPr lang="ru-RU" sz="5400" b="1" cap="none" dirty="0" smtClean="0">
                <a:solidFill>
                  <a:srgbClr val="7030A0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40328" y="2216727"/>
            <a:ext cx="7772400" cy="385156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200" b="1" i="1" smtClean="0">
                <a:solidFill>
                  <a:srgbClr val="7030A0"/>
                </a:solidFill>
                <a:latin typeface="Arial" charset="0"/>
              </a:rPr>
              <a:t>Для развитие  </a:t>
            </a:r>
            <a:r>
              <a:rPr lang="ru-RU" sz="3200" b="1" i="1" dirty="0" smtClean="0">
                <a:solidFill>
                  <a:srgbClr val="7030A0"/>
                </a:solidFill>
                <a:latin typeface="Arial" charset="0"/>
              </a:rPr>
              <a:t>мышления, речи.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ru-RU" sz="3200" b="1" dirty="0" smtClean="0"/>
          </a:p>
          <a:p>
            <a:pPr eaLnBrk="1" hangingPunct="1">
              <a:spcBef>
                <a:spcPct val="0"/>
              </a:spcBef>
            </a:pPr>
            <a:r>
              <a:rPr lang="ru-RU" sz="3200" b="1" dirty="0" smtClean="0"/>
              <a:t>Составитель: </a:t>
            </a:r>
            <a:r>
              <a:rPr lang="ru-RU" sz="3200" b="1" dirty="0" smtClean="0">
                <a:latin typeface="Arial" charset="0"/>
              </a:rPr>
              <a:t>Бычкова Н.И. воспитатель МБДОУ «Березовский детский сад №2</a:t>
            </a:r>
            <a:r>
              <a:rPr lang="ru-RU" sz="3200" b="1" dirty="0" smtClean="0">
                <a:latin typeface="Arial" charset="0"/>
              </a:rPr>
              <a:t>»</a:t>
            </a:r>
          </a:p>
          <a:p>
            <a:pPr eaLnBrk="1" hangingPunct="1">
              <a:spcBef>
                <a:spcPct val="0"/>
              </a:spcBef>
            </a:pPr>
            <a:endParaRPr lang="ru-RU" sz="3200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sz="32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sz="2000" b="1" dirty="0" smtClean="0">
                <a:latin typeface="Arial" charset="0"/>
              </a:rPr>
              <a:t>2021 г.</a:t>
            </a:r>
            <a:endParaRPr lang="ru-RU" sz="2000" b="1" dirty="0" smtClean="0"/>
          </a:p>
        </p:txBody>
      </p:sp>
      <p:pic>
        <p:nvPicPr>
          <p:cNvPr id="13317" name="Picture 5" descr="hq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977" y="2798618"/>
            <a:ext cx="3684587" cy="2930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262703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1263" y="342900"/>
            <a:ext cx="9944100" cy="606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1"/>
          <p:cNvSpPr txBox="1">
            <a:spLocks/>
          </p:cNvSpPr>
          <p:nvPr/>
        </p:nvSpPr>
        <p:spPr bwMode="auto">
          <a:xfrm>
            <a:off x="241300" y="185738"/>
            <a:ext cx="45529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 sz="43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8434" name="Заголовок 11"/>
          <p:cNvSpPr txBox="1">
            <a:spLocks/>
          </p:cNvSpPr>
          <p:nvPr/>
        </p:nvSpPr>
        <p:spPr bwMode="auto">
          <a:xfrm>
            <a:off x="11055350" y="339725"/>
            <a:ext cx="7064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6" name="Picture 14" descr="origin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9363" y="0"/>
            <a:ext cx="7132637" cy="7132638"/>
          </a:xfrm>
          <a:prstGeom prst="rect">
            <a:avLst/>
          </a:prstGeom>
          <a:noFill/>
        </p:spPr>
      </p:pic>
      <p:pic>
        <p:nvPicPr>
          <p:cNvPr id="18450" name="Picture 18" descr="1395744897_1qxqsb769dgr80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425" y="849313"/>
            <a:ext cx="4862513" cy="542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1"/>
          <p:cNvSpPr txBox="1">
            <a:spLocks/>
          </p:cNvSpPr>
          <p:nvPr/>
        </p:nvSpPr>
        <p:spPr bwMode="auto">
          <a:xfrm>
            <a:off x="388938" y="185738"/>
            <a:ext cx="41290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 sz="43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9458" name="Заголовок 11"/>
          <p:cNvSpPr txBox="1">
            <a:spLocks/>
          </p:cNvSpPr>
          <p:nvPr/>
        </p:nvSpPr>
        <p:spPr bwMode="auto">
          <a:xfrm>
            <a:off x="10880725" y="441325"/>
            <a:ext cx="7064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8" name="Picture 12" descr="1457d79fbcdefa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0438" y="0"/>
            <a:ext cx="5280025" cy="6361113"/>
          </a:xfrm>
          <a:prstGeom prst="rect">
            <a:avLst/>
          </a:prstGeom>
          <a:noFill/>
        </p:spPr>
      </p:pic>
      <p:pic>
        <p:nvPicPr>
          <p:cNvPr id="19470" name="Picture 14" descr="hello_html_m368a23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0"/>
            <a:ext cx="5143500" cy="652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1"/>
          <p:cNvSpPr txBox="1">
            <a:spLocks/>
          </p:cNvSpPr>
          <p:nvPr/>
        </p:nvSpPr>
        <p:spPr bwMode="auto">
          <a:xfrm>
            <a:off x="10917238" y="461963"/>
            <a:ext cx="7064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Заголовок 11"/>
          <p:cNvSpPr txBox="1">
            <a:spLocks/>
          </p:cNvSpPr>
          <p:nvPr/>
        </p:nvSpPr>
        <p:spPr bwMode="auto">
          <a:xfrm>
            <a:off x="388938" y="185738"/>
            <a:ext cx="41290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 sz="43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0486" name="AutoShape 14" descr="luk_repchatyy_17_2807581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6" descr="luk_repchatyy_17_2807581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AutoShape 18" descr="luk_repchatyy_17_2807581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AutoShape 20" descr="luk_repchatyy_17_28075815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94" name="Picture 14" descr="888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8175" y="935038"/>
            <a:ext cx="4816475" cy="4364037"/>
          </a:xfrm>
          <a:prstGeom prst="rect">
            <a:avLst/>
          </a:prstGeom>
          <a:noFill/>
        </p:spPr>
      </p:pic>
      <p:pic>
        <p:nvPicPr>
          <p:cNvPr id="20496" name="Picture 16" descr="stone_PNG135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3475" y="1216025"/>
            <a:ext cx="4754563" cy="394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1"/>
          <p:cNvSpPr txBox="1">
            <a:spLocks/>
          </p:cNvSpPr>
          <p:nvPr/>
        </p:nvSpPr>
        <p:spPr bwMode="auto">
          <a:xfrm>
            <a:off x="388938" y="185738"/>
            <a:ext cx="448786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 sz="43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1506" name="Заголовок 11"/>
          <p:cNvSpPr txBox="1">
            <a:spLocks/>
          </p:cNvSpPr>
          <p:nvPr/>
        </p:nvSpPr>
        <p:spPr bwMode="auto">
          <a:xfrm>
            <a:off x="10917238" y="461963"/>
            <a:ext cx="7064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4" name="Picture 10" descr="34aeeb5b3069459c3ee9a75fa3f22d7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675" y="1036638"/>
            <a:ext cx="5729288" cy="4297362"/>
          </a:xfrm>
          <a:prstGeom prst="rect">
            <a:avLst/>
          </a:prstGeom>
          <a:noFill/>
        </p:spPr>
      </p:pic>
      <p:pic>
        <p:nvPicPr>
          <p:cNvPr id="21516" name="Picture 12" descr="8d87946edf96e78457b8caa472cdccf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9988" y="350838"/>
            <a:ext cx="5653087" cy="565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1"/>
          <p:cNvSpPr txBox="1">
            <a:spLocks/>
          </p:cNvSpPr>
          <p:nvPr/>
        </p:nvSpPr>
        <p:spPr bwMode="auto">
          <a:xfrm>
            <a:off x="10917238" y="461963"/>
            <a:ext cx="7064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Заголовок 11"/>
          <p:cNvSpPr txBox="1">
            <a:spLocks/>
          </p:cNvSpPr>
          <p:nvPr/>
        </p:nvSpPr>
        <p:spPr bwMode="auto">
          <a:xfrm>
            <a:off x="388938" y="185738"/>
            <a:ext cx="41290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 sz="4300" b="1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22540" name="Picture 12" descr="848953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638" y="387350"/>
            <a:ext cx="9909175" cy="638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1"/>
          <p:cNvSpPr txBox="1">
            <a:spLocks/>
          </p:cNvSpPr>
          <p:nvPr/>
        </p:nvSpPr>
        <p:spPr bwMode="auto">
          <a:xfrm>
            <a:off x="388938" y="185738"/>
            <a:ext cx="45291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 sz="4300" b="1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23561" name="Picture 9" descr="hello_html_175ba2a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3" y="0"/>
            <a:ext cx="112553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1"/>
          <p:cNvSpPr txBox="1">
            <a:spLocks/>
          </p:cNvSpPr>
          <p:nvPr/>
        </p:nvSpPr>
        <p:spPr bwMode="auto">
          <a:xfrm>
            <a:off x="388938" y="185738"/>
            <a:ext cx="41290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 sz="43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4578" name="Заголовок 11"/>
          <p:cNvSpPr txBox="1">
            <a:spLocks/>
          </p:cNvSpPr>
          <p:nvPr/>
        </p:nvSpPr>
        <p:spPr bwMode="auto">
          <a:xfrm>
            <a:off x="10917238" y="461963"/>
            <a:ext cx="7064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6" name="Picture 10" descr="166426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2813" y="714375"/>
            <a:ext cx="5365750" cy="5365750"/>
          </a:xfrm>
          <a:prstGeom prst="rect">
            <a:avLst/>
          </a:prstGeom>
          <a:noFill/>
        </p:spPr>
      </p:pic>
      <p:pic>
        <p:nvPicPr>
          <p:cNvPr id="24588" name="Picture 12" descr="146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1013" y="828675"/>
            <a:ext cx="4614862" cy="538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1"/>
          <p:cNvSpPr txBox="1">
            <a:spLocks/>
          </p:cNvSpPr>
          <p:nvPr/>
        </p:nvSpPr>
        <p:spPr bwMode="auto">
          <a:xfrm>
            <a:off x="388938" y="185738"/>
            <a:ext cx="45704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 sz="43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25602" name="Заголовок 11"/>
          <p:cNvSpPr txBox="1">
            <a:spLocks/>
          </p:cNvSpPr>
          <p:nvPr/>
        </p:nvSpPr>
        <p:spPr bwMode="auto">
          <a:xfrm>
            <a:off x="10917238" y="461963"/>
            <a:ext cx="7064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8" name="Picture 8" descr="a3b4d822b2346b35a221104bdd18d3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5F7"/>
              </a:clrFrom>
              <a:clrTo>
                <a:srgbClr val="F4F5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088" y="965200"/>
            <a:ext cx="6254750" cy="4714875"/>
          </a:xfrm>
          <a:prstGeom prst="rect">
            <a:avLst/>
          </a:prstGeom>
          <a:noFill/>
        </p:spPr>
      </p:pic>
      <p:pic>
        <p:nvPicPr>
          <p:cNvPr id="25610" name="Picture 10" descr="shampun-dlya-vyushchihsya-volos-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374650"/>
            <a:ext cx="8196263" cy="600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depositphotos_6610204-stock-illustration-2-beautiful-umbrella-on-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950" y="233363"/>
            <a:ext cx="11399838" cy="616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1"/>
          <p:cNvSpPr>
            <a:spLocks noGrp="1"/>
          </p:cNvSpPr>
          <p:nvPr>
            <p:ph type="title"/>
          </p:nvPr>
        </p:nvSpPr>
        <p:spPr>
          <a:xfrm>
            <a:off x="388938" y="185738"/>
            <a:ext cx="4533900" cy="644525"/>
          </a:xfrm>
        </p:spPr>
        <p:txBody>
          <a:bodyPr/>
          <a:lstStyle/>
          <a:p>
            <a:pPr eaLnBrk="1" hangingPunct="1"/>
            <a:endParaRPr lang="ru-RU" sz="4300" b="1" smtClean="0">
              <a:solidFill>
                <a:srgbClr val="0070C0"/>
              </a:solidFill>
            </a:endParaRPr>
          </a:p>
        </p:txBody>
      </p:sp>
      <p:sp>
        <p:nvSpPr>
          <p:cNvPr id="14339" name="Заголовок 11"/>
          <p:cNvSpPr txBox="1">
            <a:spLocks/>
          </p:cNvSpPr>
          <p:nvPr/>
        </p:nvSpPr>
        <p:spPr bwMode="auto">
          <a:xfrm>
            <a:off x="11014075" y="398463"/>
            <a:ext cx="70643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1" name="Picture 15" descr="hello_html_379996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8025"/>
            <a:ext cx="6581775" cy="4933950"/>
          </a:xfrm>
          <a:prstGeom prst="rect">
            <a:avLst/>
          </a:prstGeom>
          <a:noFill/>
        </p:spPr>
      </p:pic>
      <p:pic>
        <p:nvPicPr>
          <p:cNvPr id="14352" name="Picture 16" descr="korzinka_9_26120325-1024x10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8625" y="414338"/>
            <a:ext cx="5106988" cy="504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7e8dc11a329d72bee7bf717f30df7cf736faf9f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2913" y="0"/>
            <a:ext cx="4838700" cy="7269163"/>
          </a:xfrm>
          <a:prstGeom prst="rect">
            <a:avLst/>
          </a:prstGeom>
          <a:noFill/>
        </p:spPr>
      </p:pic>
      <p:pic>
        <p:nvPicPr>
          <p:cNvPr id="44041" name="Picture 9" descr="animal-cartoon-png-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8" y="0"/>
            <a:ext cx="5430837" cy="664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338138"/>
            <a:ext cx="6469063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28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1"/>
          <p:cNvSpPr txBox="1">
            <a:spLocks/>
          </p:cNvSpPr>
          <p:nvPr/>
        </p:nvSpPr>
        <p:spPr bwMode="auto">
          <a:xfrm>
            <a:off x="388938" y="185738"/>
            <a:ext cx="41290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 sz="4300" b="1">
              <a:solidFill>
                <a:srgbClr val="0070C0"/>
              </a:solidFill>
            </a:endParaRPr>
          </a:p>
        </p:txBody>
      </p:sp>
      <p:sp>
        <p:nvSpPr>
          <p:cNvPr id="16386" name="Заголовок 11"/>
          <p:cNvSpPr txBox="1">
            <a:spLocks/>
          </p:cNvSpPr>
          <p:nvPr/>
        </p:nvSpPr>
        <p:spPr bwMode="auto">
          <a:xfrm>
            <a:off x="11222038" y="338138"/>
            <a:ext cx="70643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02" name="Picture 18" descr="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525" y="379413"/>
            <a:ext cx="5799138" cy="5851525"/>
          </a:xfrm>
          <a:prstGeom prst="rect">
            <a:avLst/>
          </a:prstGeom>
          <a:noFill/>
        </p:spPr>
      </p:pic>
      <p:pic>
        <p:nvPicPr>
          <p:cNvPr id="16404" name="Picture 20" descr="myach_ch_99_100mm_mal_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32775" y="1644650"/>
            <a:ext cx="3505200" cy="360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icicle-1-0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350" y="477838"/>
            <a:ext cx="5837238" cy="5891212"/>
          </a:xfrm>
          <a:prstGeom prst="rect">
            <a:avLst/>
          </a:prstGeom>
          <a:noFill/>
        </p:spPr>
      </p:pic>
      <p:pic>
        <p:nvPicPr>
          <p:cNvPr id="32777" name="Picture 9" descr="i?id=2f8e7a55b3be5ac17a58a7755dce181b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7625" y="334963"/>
            <a:ext cx="5294313" cy="6138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1"/>
          <p:cNvSpPr txBox="1">
            <a:spLocks/>
          </p:cNvSpPr>
          <p:nvPr/>
        </p:nvSpPr>
        <p:spPr bwMode="auto">
          <a:xfrm>
            <a:off x="388938" y="185738"/>
            <a:ext cx="41290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 sz="4300" b="1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17410" name="Заголовок 11"/>
          <p:cNvSpPr txBox="1">
            <a:spLocks/>
          </p:cNvSpPr>
          <p:nvPr/>
        </p:nvSpPr>
        <p:spPr bwMode="auto">
          <a:xfrm>
            <a:off x="11055350" y="339725"/>
            <a:ext cx="7064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6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2" name="Picture 14" descr="5eed4d1df8f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963" y="0"/>
            <a:ext cx="6630987" cy="6630988"/>
          </a:xfrm>
          <a:prstGeom prst="rect">
            <a:avLst/>
          </a:prstGeom>
          <a:noFill/>
        </p:spPr>
      </p:pic>
      <p:pic>
        <p:nvPicPr>
          <p:cNvPr id="17424" name="Picture 16" descr="600-78600353-weaken-m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1388" y="515938"/>
            <a:ext cx="3794125" cy="5691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nScd1psMEM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6D9"/>
              </a:clrFrom>
              <a:clrTo>
                <a:srgbClr val="FDF6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2000" y="431800"/>
            <a:ext cx="5753100" cy="5753100"/>
          </a:xfrm>
          <a:prstGeom prst="rect">
            <a:avLst/>
          </a:prstGeom>
          <a:noFill/>
        </p:spPr>
      </p:pic>
      <p:pic>
        <p:nvPicPr>
          <p:cNvPr id="33803" name="Picture 11" descr="depositphotos_7600708-stock-photo-angry-ki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65125"/>
            <a:ext cx="3743325" cy="5913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68796015_1294230309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" y="200025"/>
            <a:ext cx="4210050" cy="6657975"/>
          </a:xfrm>
          <a:prstGeom prst="rect">
            <a:avLst/>
          </a:prstGeom>
          <a:noFill/>
        </p:spPr>
      </p:pic>
      <p:pic>
        <p:nvPicPr>
          <p:cNvPr id="34823" name="Picture 7" descr="68796009_1294230220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3175" y="200025"/>
            <a:ext cx="4695825" cy="665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102d305f403991d26ac3416c4a148ae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6025" y="-258763"/>
            <a:ext cx="10118725" cy="712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Gryaznye-ruk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4550" y="-166688"/>
            <a:ext cx="8207375" cy="6983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467</TotalTime>
  <Words>27</Words>
  <Application>Microsoft Office PowerPoint</Application>
  <PresentationFormat>Произвольный</PresentationFormat>
  <Paragraphs>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Савон</vt:lpstr>
      <vt:lpstr>ИГРА  «Противоположности»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«чего не стало?»</dc:title>
  <dc:creator>1</dc:creator>
  <cp:lastModifiedBy>Пользователь Windows</cp:lastModifiedBy>
  <cp:revision>35</cp:revision>
  <dcterms:created xsi:type="dcterms:W3CDTF">2018-11-06T04:29:09Z</dcterms:created>
  <dcterms:modified xsi:type="dcterms:W3CDTF">2021-12-09T04:31:32Z</dcterms:modified>
</cp:coreProperties>
</file>