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04" r:id="rId3"/>
    <p:sldId id="306" r:id="rId4"/>
    <p:sldId id="303" r:id="rId5"/>
    <p:sldId id="305" r:id="rId6"/>
    <p:sldId id="307" r:id="rId7"/>
    <p:sldId id="312" r:id="rId8"/>
    <p:sldId id="311" r:id="rId9"/>
    <p:sldId id="308" r:id="rId10"/>
    <p:sldId id="313" r:id="rId11"/>
    <p:sldId id="315" r:id="rId12"/>
    <p:sldId id="314" r:id="rId13"/>
    <p:sldId id="275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9D41CAC-B038-4D00-91F8-A210DFB608FF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5721A49-A56D-4162-845B-42F1A61DF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2E34-B4C7-419B-B072-101A009E4CED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69D1F-C236-4342-AEE6-657882AC2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20AD-B7B8-4FA0-B197-C43CF0A547FC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076A-9A04-47C4-B44C-DBB017DFC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CE4C-44D0-4CF2-AB5C-AD72A36D2B70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E70C-D515-4CFB-8BFA-17B3C1D9E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DCF043-4C46-4711-A94C-E39932FBC13C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385D4-8966-4903-AB75-646D96B6E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1BBD-BF6A-4D7F-900D-3023E23D1207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99CC-ABA7-4B5F-882D-54644A68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5932-A2DD-4D52-9A5D-50178EB117CD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0FAC-8818-49D2-951B-2E9433297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3D30-2097-42D4-948E-995ABA894626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A35F-BD5B-48B9-809E-4DBF94574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0242-9F1A-494F-8FC7-158622F4D2FE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CAC8-5CE4-4D49-A371-F039CD139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920B-7298-4D4F-B2A8-0BC4586B96CF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363" y="6223000"/>
            <a:ext cx="1463675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EAB99E-05B7-426F-9BBC-32DD57FD6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8652F23C-2AF4-4386-8876-47844BB70233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3DF0C0-55C6-48FE-B018-A3F27B932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638" y="6307138"/>
            <a:ext cx="27432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EBD5B-08E5-4945-A4FC-2D822F52B15F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307138"/>
            <a:ext cx="521335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563" y="6307138"/>
            <a:ext cx="146367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38DE57-6DB3-4BDB-968D-D598D228F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82" r:id="rId8"/>
    <p:sldLayoutId id="2147483783" r:id="rId9"/>
    <p:sldLayoutId id="2147483774" r:id="rId10"/>
    <p:sldLayoutId id="21474837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19878" y="609600"/>
            <a:ext cx="11370340" cy="172305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cap="none" dirty="0" smtClean="0">
                <a:solidFill>
                  <a:schemeClr val="accent5"/>
                </a:solidFill>
              </a:rPr>
              <a:t>Игра по развитию речи </a:t>
            </a:r>
            <a:br>
              <a:rPr lang="ru-RU" sz="4400" b="1" cap="none" dirty="0" smtClean="0">
                <a:solidFill>
                  <a:schemeClr val="accent5"/>
                </a:solidFill>
              </a:rPr>
            </a:br>
            <a:r>
              <a:rPr lang="ru-RU" sz="4400" b="1" dirty="0" smtClean="0">
                <a:solidFill>
                  <a:schemeClr val="accent5"/>
                </a:solidFill>
              </a:rPr>
              <a:t>«23 февраля»</a:t>
            </a:r>
            <a:endParaRPr lang="ru-RU" sz="4400" b="1" cap="none" dirty="0" smtClean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42109" y="2397967"/>
            <a:ext cx="9005455" cy="36426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5"/>
                </a:solidFill>
                <a:latin typeface="Arial Black" pitchFamily="34" charset="0"/>
              </a:rPr>
              <a:t>Для развития  мышления, речи, восприятия, пополнения активного словаря, воспитания патриотических чувств.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5"/>
                </a:solidFill>
                <a:latin typeface="Arial Black" pitchFamily="34" charset="0"/>
              </a:rPr>
              <a:t>Рассчитана для детей старшей и подготовительной группы.</a:t>
            </a:r>
            <a:endParaRPr lang="ru-RU" sz="2400" b="1" dirty="0" smtClean="0">
              <a:solidFill>
                <a:schemeClr val="accent5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  Составитель: Бычкова Н.И.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учитель-логопед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МБДОУ «Березовский детский сад №2»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2024 г.</a:t>
            </a:r>
          </a:p>
        </p:txBody>
      </p:sp>
      <p:sp>
        <p:nvSpPr>
          <p:cNvPr id="4098" name="AutoShape 2" descr="https://s0.showslide.ru/s_slide/ae5fa2add2ea1beeeb4ecbeb2d84d9ac/ae1372e0-f9e0-4e27-85ec-3aef48f2ed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0.showslide.ru/s_slide/ae5fa2add2ea1beeeb4ecbeb2d84d9ac/ae1372e0-f9e0-4e27-85ec-3aef48f2ed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gas-kvas.com/uploads/posts/2023-02/1676642607_gas-kvas-com-p-kartinki-risunki-detskie-soldat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5339" y="2304661"/>
            <a:ext cx="2659224" cy="323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multiurok.ru/html/2022/12/14/s_6399c697ab5a2/phpdaghE0_Urok-russkogo-yazyka-v-5-K-klasse_html_e59c6757bb727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20" y="229804"/>
            <a:ext cx="11285827" cy="6348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762" y="335902"/>
            <a:ext cx="1076752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Игра «Скажи иначе» </a:t>
            </a:r>
          </a:p>
          <a:p>
            <a:r>
              <a:rPr lang="ru-RU" sz="28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Наша страна большая, а как сказать по другому? – (огромная, необъятная)</a:t>
            </a:r>
          </a:p>
          <a:p>
            <a:r>
              <a:rPr lang="ru-RU" sz="28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Солдат храбрый, а как сказать по другому? – (смелый, бесстрашный) </a:t>
            </a:r>
            <a:endParaRPr lang="ru-RU" sz="2800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https://s1.1zoom.ru/big0/567/414237-sve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431" y="2640563"/>
            <a:ext cx="5810577" cy="3872205"/>
          </a:xfrm>
          <a:prstGeom prst="rect">
            <a:avLst/>
          </a:prstGeom>
          <a:noFill/>
        </p:spPr>
      </p:pic>
      <p:pic>
        <p:nvPicPr>
          <p:cNvPr id="1028" name="Picture 4" descr="https://get.pxhere.com/photo/man-person-boy-military-green-soldier-army-clothing-one-troop-infantry-military-uniform-military-police-military-officer-military-person-military-camouflage-857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6" y="2414721"/>
            <a:ext cx="2879075" cy="4256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4.bp.blogspot.com/-Psq9baDqX0E/VsXnTUzZumI/AAAAAAAAVus/mN70gQsgwwo/s1600/%2525D0%2525BE%2525D0%2525BE%2525D0%2525BE%2525D0%2525BE%2525D0%2525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498" y="261258"/>
            <a:ext cx="87801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Подбери пословицу по смыслу:</a:t>
            </a:r>
          </a:p>
          <a:p>
            <a:endParaRPr lang="ru-RU" sz="3600" b="1" i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1.Нашей Армии сыны –</a:t>
            </a:r>
          </a:p>
          <a:p>
            <a: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2.Трус и таракана –</a:t>
            </a:r>
          </a:p>
          <a:p>
            <a: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3.У сметливого солдата – </a:t>
            </a:r>
          </a:p>
          <a:p>
            <a:endParaRPr lang="ru-RU" sz="3600" b="1" i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b="1" i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…и рукавица – граната.</a:t>
            </a:r>
          </a:p>
          <a:p>
            <a: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…Родине верны.</a:t>
            </a:r>
          </a:p>
          <a:p>
            <a: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…принимает за великана.</a:t>
            </a:r>
          </a:p>
          <a:p>
            <a:endParaRPr lang="ru-RU" sz="3600" b="1" i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https://flomaster.top/uploads/posts/2022-07/1657927398_34-flomaster-club-p-malchik-v-voennoi-forme-risunok-krasivo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918" y="1556659"/>
            <a:ext cx="4544009" cy="390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38138"/>
            <a:ext cx="6469063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0589" y="205273"/>
            <a:ext cx="3601616" cy="5281127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Чем занимается десантник?</a:t>
            </a:r>
            <a:b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Какая форма у десантника?</a:t>
            </a:r>
            <a:endParaRPr lang="ru-RU" sz="3600" dirty="0">
              <a:solidFill>
                <a:schemeClr val="accent5"/>
              </a:solidFill>
            </a:endParaRPr>
          </a:p>
        </p:txBody>
      </p:sp>
      <p:pic>
        <p:nvPicPr>
          <p:cNvPr id="10242" name="Picture 2" descr="https://img.razrisyika.ru/kart/127/1200/505249-soldaty-razny-rodov-voysk-dlya-dete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670" y="600431"/>
            <a:ext cx="8132460" cy="5753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g.razrisyika.ru/kart/60/1200/239912-voennye-professii-dlya-detey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465" y="600431"/>
            <a:ext cx="8145648" cy="57630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3936" y="233265"/>
            <a:ext cx="4618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Чем занимается пограничник? </a:t>
            </a:r>
            <a:endParaRPr lang="ru-RU" sz="4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457200" y="642938"/>
            <a:ext cx="3890865" cy="1371600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Чем занимается танкист?</a:t>
            </a:r>
          </a:p>
        </p:txBody>
      </p:sp>
      <p:sp>
        <p:nvSpPr>
          <p:cNvPr id="39939" name="Заголовок 11"/>
          <p:cNvSpPr txBox="1">
            <a:spLocks/>
          </p:cNvSpPr>
          <p:nvPr/>
        </p:nvSpPr>
        <p:spPr bwMode="auto">
          <a:xfrm>
            <a:off x="11014075" y="398463"/>
            <a:ext cx="7064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242888" y="4226767"/>
            <a:ext cx="48049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5"/>
                </a:solidFill>
              </a:rPr>
              <a:t>Какая форма у танкиста?</a:t>
            </a:r>
            <a:endParaRPr lang="ru-RU" sz="4000" b="1" i="1" dirty="0">
              <a:solidFill>
                <a:schemeClr val="accent5"/>
              </a:solidFill>
            </a:endParaRPr>
          </a:p>
        </p:txBody>
      </p:sp>
      <p:sp>
        <p:nvSpPr>
          <p:cNvPr id="17410" name="AutoShape 2" descr="https://mishka-knizhka.ru/wp-content/uploads/2021/01/pazly-professii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mishka-knizhka.ru/wp-content/uploads/2021/01/pazly-professii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mishka-knizhka.ru/wp-content/uploads/2021/01/pazly-professii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AutoShape 2" descr="https://1.bp.blogspot.com/-KmHPRUBW1Gs/YE4CKCeyB1I/AAAAAAAAGOk/rj4_9tJJNYoYLPWJUVD7pHrlZI3i4TMsQCLcBGAsYHQ/s1280/CCjysj-E_k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1.bp.blogspot.com/-MpAGok0p1fw/YE4CLqU67YI/AAAAAAAAGO4/288knLHgguM1eoQhhcHfuhhH0-0r1oy9gCLcBGAsYHQ/s1280/wb54awp60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1.bp.blogspot.com/-MpAGok0p1fw/YE4CLqU67YI/AAAAAAAAGO4/288knLHgguM1eoQhhcHfuhhH0-0r1oy9gCLcBGAsYHQ/s1280/wb54awp60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1.bp.blogspot.com/-KmHPRUBW1Gs/YE4CKCeyB1I/AAAAAAAAGOk/rj4_9tJJNYoYLPWJUVD7pHrlZI3i4TMsQCLcBGAsYHQ/s1280/CCjysj-E_k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gas-kvas.com/uploads/posts/2023-02/1676716404_gas-kvas-com-p-tankist-v-tanke-detskii-risuno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759" y="410547"/>
            <a:ext cx="7704688" cy="5778517"/>
          </a:xfrm>
          <a:prstGeom prst="rect">
            <a:avLst/>
          </a:prstGeom>
          <a:noFill/>
        </p:spPr>
      </p:pic>
      <p:sp>
        <p:nvSpPr>
          <p:cNvPr id="2054" name="AutoShape 6" descr="https://1.bp.blogspot.com/-KmHPRUBW1Gs/YE4CKCeyB1I/AAAAAAAAGOk/rj4_9tJJNYoYLPWJUVD7pHrlZI3i4TMsQCLcBGAsYHQ/s1280/CCjysj-E_k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98" y="251927"/>
            <a:ext cx="4422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Чем занимается</a:t>
            </a:r>
          </a:p>
          <a:p>
            <a:r>
              <a:rPr lang="ru-RU" sz="40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артиллерист?</a:t>
            </a:r>
          </a:p>
          <a:p>
            <a:r>
              <a:rPr lang="ru-RU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/>
          </a:p>
        </p:txBody>
      </p:sp>
      <p:pic>
        <p:nvPicPr>
          <p:cNvPr id="17410" name="Picture 2" descr="https://img.razrisyika.ru/kart/60/239942-voennye-professii-dlya-detey-doshkolnogo-vozrast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550" y="961054"/>
            <a:ext cx="7952450" cy="5626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3-17.userapi.com/impg/8IDHrXiIaQngQERQ1VJMSMp8D8jyNy53tk2qyA/mcG7xhokrNg.jpg?size=1280x906&amp;quality=95&amp;sign=b614c340029bed99956078afcb1f25a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746" y="877762"/>
            <a:ext cx="8185256" cy="5793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6612" y="167951"/>
            <a:ext cx="4655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Чем занимается летчик? </a:t>
            </a:r>
            <a:endParaRPr lang="ru-RU" sz="4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f3.ppt-online.org/files3/slide/4/4KzALdDZ7mOEYWJ0nvGxQoRThCa9js5pBVtr6U/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196" y="111967"/>
            <a:ext cx="8845486" cy="662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1.bp.blogspot.com/-z891jJOJqQo/YE4CLBwZWeI/AAAAAAAAGOw/_1eWBlw9xVE3v52tBbjdIduEraiQxQLmACLcBGAsYHQ/s1280/QiH7SilZEG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1.bp.blogspot.com/-z891jJOJqQo/YE4CLBwZWeI/AAAAAAAAGOw/_1eWBlw9xVE3v52tBbjdIduEraiQxQLmACLcBGAsYHQ/s1280/QiH7SilZEG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s://cf3.ppt-online.org/files3/slide/4/4KzALdDZ7mOEYWJ0nvGxQoRThCa9js5pBVtr6U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180" y="111967"/>
            <a:ext cx="8836154" cy="6618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1.bp.blogspot.com/-KmHPRUBW1Gs/YE4CKCeyB1I/AAAAAAAAGOk/rj4_9tJJNYoYLPWJUVD7pHrlZI3i4TMsQCLcBGAsYHQ/s1280/CCjysj-E_k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cf3.ppt-online.org/files3/slide/4/4KzALdDZ7mOEYWJ0nvGxQoRThCa9js5pBVtr6U/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164" y="208384"/>
            <a:ext cx="8705525" cy="6520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2062</TotalTime>
  <Words>140</Words>
  <Application>Microsoft Office PowerPoint</Application>
  <PresentationFormat>Произвольный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Савон</vt:lpstr>
      <vt:lpstr>Игра по развитию речи  «23 февраля»</vt:lpstr>
      <vt:lpstr>Чем занимается десантник?  Какая форма у десантника?</vt:lpstr>
      <vt:lpstr>Слайд 3</vt:lpstr>
      <vt:lpstr>Чем занимается танкист?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«чего не стало?»</dc:title>
  <dc:creator>1</dc:creator>
  <cp:lastModifiedBy>User</cp:lastModifiedBy>
  <cp:revision>86</cp:revision>
  <dcterms:created xsi:type="dcterms:W3CDTF">2018-11-06T04:29:09Z</dcterms:created>
  <dcterms:modified xsi:type="dcterms:W3CDTF">2024-03-02T12:32:24Z</dcterms:modified>
</cp:coreProperties>
</file>