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9" r:id="rId9"/>
    <p:sldId id="270" r:id="rId10"/>
    <p:sldId id="271" r:id="rId11"/>
    <p:sldId id="272" r:id="rId12"/>
    <p:sldId id="273" r:id="rId13"/>
    <p:sldId id="274" r:id="rId14"/>
    <p:sldId id="277" r:id="rId15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D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10"/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14"/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5249863" y="1268413"/>
            <a:ext cx="1692275" cy="644525"/>
            <a:chOff x="5318306" y="1386268"/>
            <a:chExt cx="1567331" cy="645295"/>
          </a:xfrm>
        </p:grpSpPr>
        <p:cxnSp>
          <p:nvCxnSpPr>
            <p:cNvPr id="9" name="Straight Connector 16"/>
            <p:cNvCxnSpPr/>
            <p:nvPr/>
          </p:nvCxnSpPr>
          <p:spPr>
            <a:xfrm>
              <a:off x="5318306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>
              <a:off x="6885637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125" y="1341438"/>
            <a:ext cx="1555750" cy="527050"/>
          </a:xfrm>
        </p:spPr>
        <p:txBody>
          <a:bodyPr/>
          <a:lstStyle>
            <a:lvl1pPr algn="ctr">
              <a:defRPr sz="1300" spc="0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D6F8E4E-A636-4D74-AC55-ACF6772442BA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13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4150" y="5211763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7425" y="5211763"/>
            <a:ext cx="2111375" cy="228600"/>
          </a:xfrm>
        </p:spPr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C33182D-6C84-4FF8-8546-3045673BB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8A4A4-90FB-498C-B7B2-9AF53DF83633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F23C-DD74-40E4-BD75-8D67D92BB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0064E-7F9B-4B60-B026-6A5BAE86A9DE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496B1-0EFE-49A1-AA9B-9429FC086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1EFE7-FA78-4138-B459-78209C335A1F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D7F4-FEE9-4EC8-82DA-9669CFA07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23"/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29"/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5249863" y="1268413"/>
            <a:ext cx="1692275" cy="644525"/>
            <a:chOff x="5318306" y="1386268"/>
            <a:chExt cx="1567331" cy="645295"/>
          </a:xfrm>
        </p:grpSpPr>
        <p:cxnSp>
          <p:nvCxnSpPr>
            <p:cNvPr id="9" name="Straight Connector 31"/>
            <p:cNvCxnSpPr/>
            <p:nvPr/>
          </p:nvCxnSpPr>
          <p:spPr>
            <a:xfrm>
              <a:off x="5318306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/>
            <p:cNvCxnSpPr/>
            <p:nvPr/>
          </p:nvCxnSpPr>
          <p:spPr>
            <a:xfrm>
              <a:off x="6885637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300" y="1344613"/>
            <a:ext cx="1555750" cy="530225"/>
          </a:xfrm>
        </p:spPr>
        <p:txBody>
          <a:bodyPr/>
          <a:lstStyle>
            <a:lvl1pPr algn="ctr">
              <a:defRPr lang="en-US" sz="1300" kern="1200" spc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C1A33D-D53B-4985-BD33-F9EAF0254885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4150" y="5211763"/>
            <a:ext cx="5907088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250" y="5211763"/>
            <a:ext cx="211296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F9D86-FDC8-4FE9-8C09-FEF83E9A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106AE-07C5-4777-8969-7C3C5B699756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3A40E-9FA2-473E-9DBA-329F03DF28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E5F95-1A41-4070-8E16-54DEFFFAF609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224EB-8335-4A55-99A7-2E1712AB3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C98DC-E2DE-483A-B4A9-C221EF5341F9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8BAED-C230-45A6-99FA-E68DDFE15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85AFE-9801-4519-886E-4D2416BF22AB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32B19-677C-4439-B1FF-A6E80A7CB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/>
          <p:nvPr/>
        </p:nvSpPr>
        <p:spPr>
          <a:xfrm>
            <a:off x="246063" y="238125"/>
            <a:ext cx="8531225" cy="638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4"/>
          <p:cNvSpPr/>
          <p:nvPr/>
        </p:nvSpPr>
        <p:spPr>
          <a:xfrm>
            <a:off x="9020175" y="238125"/>
            <a:ext cx="2925763" cy="638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1"/>
          <p:cNvSpPr/>
          <p:nvPr/>
        </p:nvSpPr>
        <p:spPr>
          <a:xfrm>
            <a:off x="9158288" y="374650"/>
            <a:ext cx="2651125" cy="610870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56024-BB72-4550-B445-487CBD17CA00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363" y="6223000"/>
            <a:ext cx="1463675" cy="274638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288726B-CD00-4E0E-9A86-6734B7B0E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/>
          <p:nvPr/>
        </p:nvSpPr>
        <p:spPr>
          <a:xfrm>
            <a:off x="9020175" y="238125"/>
            <a:ext cx="2925763" cy="638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9"/>
          <p:cNvSpPr/>
          <p:nvPr/>
        </p:nvSpPr>
        <p:spPr>
          <a:xfrm>
            <a:off x="9158288" y="374650"/>
            <a:ext cx="2651125" cy="610870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F37D4AA2-B184-4DCF-95CF-A88DBFAFED00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538" y="6227763"/>
            <a:ext cx="1463675" cy="27305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C77179-36C0-48C5-9395-FF3A837EA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642938"/>
            <a:ext cx="1005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6800" y="2103438"/>
            <a:ext cx="1005840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638" y="6307138"/>
            <a:ext cx="27432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2263E-8A35-4662-B3A8-900EFCFD76D1}" type="datetimeFigureOut">
              <a:rPr lang="ru-RU"/>
              <a:pPr>
                <a:defRPr/>
              </a:pPr>
              <a:t>09.12.2021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325" y="6307138"/>
            <a:ext cx="521335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563" y="6307138"/>
            <a:ext cx="1463675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CCB761-9B83-4F50-8013-E24E10D3C3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1" r:id="rId3"/>
    <p:sldLayoutId id="2147483778" r:id="rId4"/>
    <p:sldLayoutId id="2147483777" r:id="rId5"/>
    <p:sldLayoutId id="2147483776" r:id="rId6"/>
    <p:sldLayoutId id="2147483775" r:id="rId7"/>
    <p:sldLayoutId id="2147483782" r:id="rId8"/>
    <p:sldLayoutId id="2147483783" r:id="rId9"/>
    <p:sldLayoutId id="2147483774" r:id="rId10"/>
    <p:sldLayoutId id="21474837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n-US" sz="4800" kern="1200" dirty="0">
          <a:solidFill>
            <a:srgbClr val="262626"/>
          </a:solidFill>
          <a:latin typeface="+mj-lt"/>
          <a:ea typeface="+mn-ea"/>
          <a:cs typeface="+mn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9pPr>
    </p:titleStyle>
    <p:bodyStyle>
      <a:lvl1pPr marL="182563" indent="-182563" algn="l" rtl="0" fontAlgn="base">
        <a:spcBef>
          <a:spcPts val="9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5126" y="249238"/>
            <a:ext cx="9213273" cy="2576512"/>
          </a:xfrm>
        </p:spPr>
        <p:txBody>
          <a:bodyPr/>
          <a:lstStyle/>
          <a:p>
            <a:pPr algn="ctr"/>
            <a:r>
              <a:rPr lang="ru-RU" sz="5400" b="1" cap="none" dirty="0" smtClean="0">
                <a:solidFill>
                  <a:srgbClr val="7030A0"/>
                </a:solidFill>
              </a:rPr>
              <a:t>ИГРА </a:t>
            </a:r>
            <a:br>
              <a:rPr lang="ru-RU" sz="5400" b="1" cap="none" dirty="0" smtClean="0">
                <a:solidFill>
                  <a:srgbClr val="7030A0"/>
                </a:solidFill>
              </a:rPr>
            </a:br>
            <a:r>
              <a:rPr lang="ru-RU" sz="5400" b="1" cap="none" dirty="0" smtClean="0">
                <a:solidFill>
                  <a:srgbClr val="7030A0"/>
                </a:solidFill>
              </a:rPr>
              <a:t>«</a:t>
            </a:r>
            <a:r>
              <a:rPr lang="ru-RU" sz="5400" b="1" cap="none" dirty="0" smtClean="0">
                <a:solidFill>
                  <a:srgbClr val="7030A0"/>
                </a:solidFill>
                <a:latin typeface="Arial" charset="0"/>
              </a:rPr>
              <a:t>Найди лишнее и объясни</a:t>
            </a:r>
            <a:r>
              <a:rPr lang="ru-RU" sz="5400" b="1" cap="none" dirty="0" smtClean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803564" y="2535382"/>
            <a:ext cx="10238510" cy="3500293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ru-RU" sz="4400" b="1" i="1" dirty="0" smtClean="0">
                <a:solidFill>
                  <a:srgbClr val="7030A0"/>
                </a:solidFill>
                <a:latin typeface="Arial" charset="0"/>
              </a:rPr>
              <a:t>Для развития  </a:t>
            </a:r>
            <a:r>
              <a:rPr lang="ru-RU" sz="4400" b="1" i="1" dirty="0" smtClean="0">
                <a:solidFill>
                  <a:srgbClr val="7030A0"/>
                </a:solidFill>
                <a:latin typeface="Arial" charset="0"/>
              </a:rPr>
              <a:t>мышления, речи</a:t>
            </a:r>
            <a:endParaRPr lang="ru-RU" sz="4400" b="1" i="1" dirty="0" smtClean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endParaRPr lang="ru-RU" b="1" dirty="0" smtClean="0"/>
          </a:p>
          <a:p>
            <a:pPr>
              <a:spcBef>
                <a:spcPct val="0"/>
              </a:spcBef>
            </a:pPr>
            <a:r>
              <a:rPr lang="ru-RU" sz="2400" b="1" dirty="0" smtClean="0"/>
              <a:t>Составитель: </a:t>
            </a:r>
            <a:r>
              <a:rPr lang="ru-RU" sz="2400" b="1" dirty="0" smtClean="0">
                <a:latin typeface="Arial" charset="0"/>
              </a:rPr>
              <a:t>Бычкова Н.И. </a:t>
            </a:r>
          </a:p>
          <a:p>
            <a:pPr>
              <a:spcBef>
                <a:spcPct val="0"/>
              </a:spcBef>
            </a:pPr>
            <a:r>
              <a:rPr lang="ru-RU" sz="2400" b="1" dirty="0" smtClean="0">
                <a:latin typeface="Arial" charset="0"/>
              </a:rPr>
              <a:t>учитель-логопед МБДОУ </a:t>
            </a:r>
          </a:p>
          <a:p>
            <a:pPr>
              <a:spcBef>
                <a:spcPct val="0"/>
              </a:spcBef>
            </a:pPr>
            <a:r>
              <a:rPr lang="ru-RU" sz="2400" b="1" dirty="0" smtClean="0">
                <a:latin typeface="Arial" charset="0"/>
              </a:rPr>
              <a:t>«</a:t>
            </a:r>
            <a:r>
              <a:rPr lang="ru-RU" sz="2400" b="1" dirty="0" smtClean="0">
                <a:latin typeface="Arial" charset="0"/>
              </a:rPr>
              <a:t>Березовский  </a:t>
            </a:r>
            <a:r>
              <a:rPr lang="ru-RU" sz="2400" b="1" dirty="0" smtClean="0">
                <a:latin typeface="Arial" charset="0"/>
              </a:rPr>
              <a:t>детский сад №2</a:t>
            </a:r>
            <a:r>
              <a:rPr lang="ru-RU" sz="2400" b="1" dirty="0" smtClean="0">
                <a:latin typeface="Arial" charset="0"/>
              </a:rPr>
              <a:t>»</a:t>
            </a:r>
          </a:p>
          <a:p>
            <a:pPr>
              <a:spcBef>
                <a:spcPct val="0"/>
              </a:spcBef>
            </a:pPr>
            <a:endParaRPr lang="ru-RU" sz="2400" b="1" dirty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ru-RU" sz="2400" b="1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ru-RU" sz="2400" b="1" dirty="0">
              <a:latin typeface="Arial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sz="2000" b="1" dirty="0" smtClean="0">
                <a:latin typeface="Arial" charset="0"/>
              </a:rPr>
              <a:t>                             2021 г</a:t>
            </a:r>
            <a:endParaRPr lang="ru-RU" sz="20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76" y="3286990"/>
            <a:ext cx="3460173" cy="346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1"/>
          <p:cNvSpPr txBox="1">
            <a:spLocks/>
          </p:cNvSpPr>
          <p:nvPr/>
        </p:nvSpPr>
        <p:spPr bwMode="auto">
          <a:xfrm>
            <a:off x="10917238" y="461963"/>
            <a:ext cx="7064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Заголовок 11"/>
          <p:cNvSpPr txBox="1">
            <a:spLocks/>
          </p:cNvSpPr>
          <p:nvPr/>
        </p:nvSpPr>
        <p:spPr bwMode="auto">
          <a:xfrm>
            <a:off x="388938" y="185738"/>
            <a:ext cx="41290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28682" name="Picture 10" descr="tunfifi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0488" y="3517900"/>
            <a:ext cx="4237037" cy="3127375"/>
          </a:xfrm>
          <a:prstGeom prst="rect">
            <a:avLst/>
          </a:prstGeom>
          <a:noFill/>
        </p:spPr>
      </p:pic>
      <p:pic>
        <p:nvPicPr>
          <p:cNvPr id="28684" name="Picture 12" descr="2014-10-01-15-34-_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9913" y="508000"/>
            <a:ext cx="4002087" cy="2935288"/>
          </a:xfrm>
          <a:prstGeom prst="rect">
            <a:avLst/>
          </a:prstGeom>
          <a:noFill/>
        </p:spPr>
      </p:pic>
      <p:pic>
        <p:nvPicPr>
          <p:cNvPr id="28686" name="Picture 14" descr="setwall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6075" y="0"/>
            <a:ext cx="5548313" cy="3468688"/>
          </a:xfrm>
          <a:prstGeom prst="rect">
            <a:avLst/>
          </a:prstGeom>
          <a:noFill/>
        </p:spPr>
      </p:pic>
      <p:pic>
        <p:nvPicPr>
          <p:cNvPr id="28688" name="Picture 16" descr="tulip_PNG89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4588" y="2773363"/>
            <a:ext cx="3319462" cy="3808412"/>
          </a:xfrm>
          <a:prstGeom prst="rect">
            <a:avLst/>
          </a:prstGeom>
          <a:noFill/>
        </p:spPr>
      </p:pic>
      <p:pic>
        <p:nvPicPr>
          <p:cNvPr id="28690" name="Picture 18" descr="2017-%D0%B4%D0%B5%D1%82%D0%B5%D0%B9-%D1%81%D0%BE%D0%BB%D0%BE%D0%BC%D0%B5%D0%BD%D0%BD%D0%B0%D1%8F-%D1%88%D0%BB%D1%8F%D0%BF%D0%B0-%D0%B4%D0%B5%D0%B2%D1%83%D1%88%D0%BA%D0%B0-%D0%B4%D0%B5%D1%82%D1%81%D0%BA%D0%B8%D0%B5-hat-%D0%BF%D1%80%D0%B5%D0%BA%D1%80%D0%B0%D1%81%D0%BD%D1%8B%D0%B9-%D1%86%D0%B2%D0%B5%D1%82%D1%8B-%D1%81%D0%BE%D0%BB%D0%BD%D1%86%D0%B5%D0%B7%D0%B0%D1%89%D0%B8%D1%82%D0%BD%D1%8B%D0%B9-%D0%BA%D1%80%D0%B5%D0%B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725" y="2424113"/>
            <a:ext cx="4433888" cy="4433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1"/>
          <p:cNvSpPr txBox="1">
            <a:spLocks/>
          </p:cNvSpPr>
          <p:nvPr/>
        </p:nvSpPr>
        <p:spPr bwMode="auto">
          <a:xfrm>
            <a:off x="388938" y="185738"/>
            <a:ext cx="452913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29705" name="Picture 9" descr="thumb_img_56e65d839d98f_resize_900_50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2138" y="3360738"/>
            <a:ext cx="3573462" cy="3497262"/>
          </a:xfrm>
          <a:prstGeom prst="rect">
            <a:avLst/>
          </a:prstGeom>
          <a:noFill/>
        </p:spPr>
      </p:pic>
      <p:pic>
        <p:nvPicPr>
          <p:cNvPr id="29707" name="Picture 11" descr="Dyate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863" y="2589213"/>
            <a:ext cx="2917825" cy="4024312"/>
          </a:xfrm>
          <a:prstGeom prst="rect">
            <a:avLst/>
          </a:prstGeom>
          <a:noFill/>
        </p:spPr>
      </p:pic>
      <p:pic>
        <p:nvPicPr>
          <p:cNvPr id="29711" name="Picture 15" descr="s1200?webp=fal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3450" y="473075"/>
            <a:ext cx="4194175" cy="2355850"/>
          </a:xfrm>
          <a:prstGeom prst="rect">
            <a:avLst/>
          </a:prstGeom>
          <a:noFill/>
        </p:spPr>
      </p:pic>
      <p:pic>
        <p:nvPicPr>
          <p:cNvPr id="29713" name="Picture 17" descr="owl_PNG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33763" y="2400300"/>
            <a:ext cx="4457700" cy="4457700"/>
          </a:xfrm>
          <a:prstGeom prst="rect">
            <a:avLst/>
          </a:prstGeom>
          <a:noFill/>
        </p:spPr>
      </p:pic>
      <p:pic>
        <p:nvPicPr>
          <p:cNvPr id="29715" name="Picture 19" descr="rhinoceros-beetle-1974362_128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277813"/>
            <a:ext cx="3733800" cy="280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1"/>
          <p:cNvSpPr txBox="1">
            <a:spLocks/>
          </p:cNvSpPr>
          <p:nvPr/>
        </p:nvSpPr>
        <p:spPr bwMode="auto">
          <a:xfrm>
            <a:off x="388938" y="185738"/>
            <a:ext cx="41290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0722" name="Заголовок 11"/>
          <p:cNvSpPr txBox="1">
            <a:spLocks/>
          </p:cNvSpPr>
          <p:nvPr/>
        </p:nvSpPr>
        <p:spPr bwMode="auto">
          <a:xfrm>
            <a:off x="10917238" y="461963"/>
            <a:ext cx="7064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0" name="Picture 10" descr="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3871913"/>
            <a:ext cx="4113212" cy="2741612"/>
          </a:xfrm>
          <a:prstGeom prst="rect">
            <a:avLst/>
          </a:prstGeom>
          <a:noFill/>
        </p:spPr>
      </p:pic>
      <p:pic>
        <p:nvPicPr>
          <p:cNvPr id="30732" name="Picture 12" descr="milk_PNG127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2325" y="3194050"/>
            <a:ext cx="3311525" cy="3024188"/>
          </a:xfrm>
          <a:prstGeom prst="rect">
            <a:avLst/>
          </a:prstGeom>
          <a:noFill/>
        </p:spPr>
      </p:pic>
      <p:pic>
        <p:nvPicPr>
          <p:cNvPr id="30734" name="Picture 14" descr="maslo_resize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9738" y="238125"/>
            <a:ext cx="5135562" cy="2995613"/>
          </a:xfrm>
          <a:prstGeom prst="rect">
            <a:avLst/>
          </a:prstGeom>
          <a:noFill/>
        </p:spPr>
      </p:pic>
      <p:pic>
        <p:nvPicPr>
          <p:cNvPr id="30736" name="Picture 16" descr="depositphotos_30921335-stock-photo-eggs-in-basket-on-whit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33675"/>
            <a:ext cx="4341813" cy="3900488"/>
          </a:xfrm>
          <a:prstGeom prst="rect">
            <a:avLst/>
          </a:prstGeom>
          <a:noFill/>
        </p:spPr>
      </p:pic>
      <p:pic>
        <p:nvPicPr>
          <p:cNvPr id="30738" name="Picture 18" descr="11227-770x77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2600" y="-284163"/>
            <a:ext cx="4225925" cy="422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1"/>
          <p:cNvSpPr txBox="1">
            <a:spLocks/>
          </p:cNvSpPr>
          <p:nvPr/>
        </p:nvSpPr>
        <p:spPr bwMode="auto">
          <a:xfrm>
            <a:off x="388938" y="185738"/>
            <a:ext cx="45704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31746" name="Заголовок 11"/>
          <p:cNvSpPr txBox="1">
            <a:spLocks/>
          </p:cNvSpPr>
          <p:nvPr/>
        </p:nvSpPr>
        <p:spPr bwMode="auto">
          <a:xfrm>
            <a:off x="10917238" y="461963"/>
            <a:ext cx="7064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Picture 9" descr="s1200?webp=fal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6838" y="0"/>
            <a:ext cx="7015162" cy="4325938"/>
          </a:xfrm>
          <a:prstGeom prst="rect">
            <a:avLst/>
          </a:prstGeom>
          <a:noFill/>
        </p:spPr>
      </p:pic>
      <p:pic>
        <p:nvPicPr>
          <p:cNvPr id="31755" name="Picture 11" descr="icon-214444_128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9750" y="2835275"/>
            <a:ext cx="4664075" cy="4646613"/>
          </a:xfrm>
          <a:prstGeom prst="rect">
            <a:avLst/>
          </a:prstGeom>
          <a:noFill/>
        </p:spPr>
      </p:pic>
      <p:pic>
        <p:nvPicPr>
          <p:cNvPr id="31757" name="Picture 13" descr="79405-15190000000-lozhka-detskaja-ot-rossij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-184150"/>
            <a:ext cx="4160837" cy="4160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Ð¾Ð»ÑÑÐ¸Ðµ ÑÐ¼Ð°Ð¹Ð»Ð¸ÐºÐ¸ png Ð½Ð° Ð¿ÑÐ¾Ð·ÑÐ°ÑÐ½Ð¾Ð¼ ÑÐ¾Ð½Ðµ - ÐÐµÐ½ÑÐºÐ¸Ð¹ ÑÐ°Ð¹Ñ Ð¡ÐÐ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88" y="316200"/>
            <a:ext cx="6465057" cy="618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7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7800" y="658813"/>
            <a:ext cx="2420938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Заголовок 11"/>
          <p:cNvSpPr txBox="1">
            <a:spLocks/>
          </p:cNvSpPr>
          <p:nvPr/>
        </p:nvSpPr>
        <p:spPr bwMode="auto">
          <a:xfrm>
            <a:off x="11014075" y="398463"/>
            <a:ext cx="70643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225" y="695325"/>
            <a:ext cx="238283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925" y="4110038"/>
            <a:ext cx="486251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9588" y="3446463"/>
            <a:ext cx="2925762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1438" y="1028700"/>
            <a:ext cx="21431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Заголовок 11"/>
          <p:cNvSpPr txBox="1">
            <a:spLocks/>
          </p:cNvSpPr>
          <p:nvPr/>
        </p:nvSpPr>
        <p:spPr bwMode="auto">
          <a:xfrm>
            <a:off x="392113" y="244475"/>
            <a:ext cx="45545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</a:endParaRPr>
          </a:p>
        </p:txBody>
      </p:sp>
      <p:sp>
        <p:nvSpPr>
          <p:cNvPr id="15366" name="Заголовок 11"/>
          <p:cNvSpPr txBox="1">
            <a:spLocks/>
          </p:cNvSpPr>
          <p:nvPr/>
        </p:nvSpPr>
        <p:spPr bwMode="auto">
          <a:xfrm>
            <a:off x="11014075" y="398463"/>
            <a:ext cx="70643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468313"/>
            <a:ext cx="3071813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8113" y="3143250"/>
            <a:ext cx="40433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1" descr="kitten_briton_look_kid-58407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9075" y="3659188"/>
            <a:ext cx="4211638" cy="2806700"/>
          </a:xfrm>
          <a:prstGeom prst="rect">
            <a:avLst/>
          </a:prstGeom>
          <a:noFill/>
        </p:spPr>
      </p:pic>
      <p:pic>
        <p:nvPicPr>
          <p:cNvPr id="15372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3450" y="952500"/>
            <a:ext cx="30622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19" descr="www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475" y="0"/>
            <a:ext cx="5437188" cy="347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1"/>
          <p:cNvSpPr txBox="1">
            <a:spLocks/>
          </p:cNvSpPr>
          <p:nvPr/>
        </p:nvSpPr>
        <p:spPr bwMode="auto">
          <a:xfrm>
            <a:off x="388938" y="185738"/>
            <a:ext cx="41290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</a:endParaRPr>
          </a:p>
        </p:txBody>
      </p:sp>
      <p:sp>
        <p:nvSpPr>
          <p:cNvPr id="16391" name="Заголовок 11"/>
          <p:cNvSpPr txBox="1">
            <a:spLocks/>
          </p:cNvSpPr>
          <p:nvPr/>
        </p:nvSpPr>
        <p:spPr bwMode="auto">
          <a:xfrm>
            <a:off x="11222038" y="338138"/>
            <a:ext cx="70643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4" name="Picture 10" descr="Igrushka_PLASTMASTER_31101_Samosval-179414-0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25" y="485775"/>
            <a:ext cx="3751263" cy="2498725"/>
          </a:xfrm>
          <a:prstGeom prst="rect">
            <a:avLst/>
          </a:prstGeom>
          <a:noFill/>
        </p:spPr>
      </p:pic>
      <p:pic>
        <p:nvPicPr>
          <p:cNvPr id="16398" name="Picture 14" descr="58c16c8a5c39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5163" y="0"/>
            <a:ext cx="3390900" cy="3390900"/>
          </a:xfrm>
          <a:prstGeom prst="rect">
            <a:avLst/>
          </a:prstGeom>
          <a:noFill/>
        </p:spPr>
      </p:pic>
      <p:pic>
        <p:nvPicPr>
          <p:cNvPr id="16400" name="Picture 16" descr="s1200?webp=fal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4238" y="3313113"/>
            <a:ext cx="3275012" cy="3243262"/>
          </a:xfrm>
          <a:prstGeom prst="rect">
            <a:avLst/>
          </a:prstGeom>
          <a:noFill/>
        </p:spPr>
      </p:pic>
      <p:pic>
        <p:nvPicPr>
          <p:cNvPr id="16401" name="Рисунок 5"/>
          <p:cNvPicPr>
            <a:picLocks noChangeAspect="1"/>
          </p:cNvPicPr>
          <p:nvPr/>
        </p:nvPicPr>
        <p:blipFill>
          <a:blip r:embed="rId5"/>
          <a:srcRect r="49899"/>
          <a:stretch>
            <a:fillRect/>
          </a:stretch>
        </p:blipFill>
        <p:spPr bwMode="auto">
          <a:xfrm rot="-2481290">
            <a:off x="4867275" y="1997075"/>
            <a:ext cx="2309813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77238" y="3767138"/>
            <a:ext cx="26400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1"/>
          <p:cNvSpPr txBox="1">
            <a:spLocks/>
          </p:cNvSpPr>
          <p:nvPr/>
        </p:nvSpPr>
        <p:spPr bwMode="auto">
          <a:xfrm>
            <a:off x="388938" y="185738"/>
            <a:ext cx="41290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8439" name="Заголовок 11"/>
          <p:cNvSpPr txBox="1">
            <a:spLocks/>
          </p:cNvSpPr>
          <p:nvPr/>
        </p:nvSpPr>
        <p:spPr bwMode="auto">
          <a:xfrm>
            <a:off x="11055350" y="339725"/>
            <a:ext cx="706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3" name="Picture 11" descr="0_7c997_de891825_X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0513" y="3414713"/>
            <a:ext cx="3443287" cy="3443287"/>
          </a:xfrm>
          <a:prstGeom prst="rect">
            <a:avLst/>
          </a:prstGeom>
          <a:noFill/>
        </p:spPr>
      </p:pic>
      <p:pic>
        <p:nvPicPr>
          <p:cNvPr id="18445" name="Picture 13" descr="ori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6175" y="3162300"/>
            <a:ext cx="3695700" cy="3695700"/>
          </a:xfrm>
          <a:prstGeom prst="rect">
            <a:avLst/>
          </a:prstGeom>
          <a:noFill/>
        </p:spPr>
      </p:pic>
      <p:pic>
        <p:nvPicPr>
          <p:cNvPr id="18447" name="Picture 15" descr="43510-shorty-dlja-aktivnogo-otdyha-ot-reim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" y="-376238"/>
            <a:ext cx="2862263" cy="4124326"/>
          </a:xfrm>
          <a:prstGeom prst="rect">
            <a:avLst/>
          </a:prstGeom>
          <a:noFill/>
        </p:spPr>
      </p:pic>
      <p:pic>
        <p:nvPicPr>
          <p:cNvPr id="18449" name="Picture 17" descr="s12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8050" y="501650"/>
            <a:ext cx="3184525" cy="4457700"/>
          </a:xfrm>
          <a:prstGeom prst="rect">
            <a:avLst/>
          </a:prstGeom>
          <a:noFill/>
        </p:spPr>
      </p:pic>
      <p:pic>
        <p:nvPicPr>
          <p:cNvPr id="18451" name="Picture 19" descr="GL000436574tFS5067_0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9713" y="442913"/>
            <a:ext cx="3440112" cy="3687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Заголовок 11"/>
          <p:cNvSpPr txBox="1">
            <a:spLocks/>
          </p:cNvSpPr>
          <p:nvPr/>
        </p:nvSpPr>
        <p:spPr bwMode="auto">
          <a:xfrm>
            <a:off x="241300" y="185738"/>
            <a:ext cx="45529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9462" name="Заголовок 11"/>
          <p:cNvSpPr txBox="1">
            <a:spLocks/>
          </p:cNvSpPr>
          <p:nvPr/>
        </p:nvSpPr>
        <p:spPr bwMode="auto">
          <a:xfrm>
            <a:off x="11055350" y="339725"/>
            <a:ext cx="706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5" name="Picture 9" descr="7023265_Tarelka_glubokaya_Prinzessin_Lillife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600" y="560388"/>
            <a:ext cx="3548063" cy="2597150"/>
          </a:xfrm>
          <a:prstGeom prst="rect">
            <a:avLst/>
          </a:prstGeom>
          <a:noFill/>
        </p:spPr>
      </p:pic>
      <p:pic>
        <p:nvPicPr>
          <p:cNvPr id="19467" name="Picture 11" descr="102497715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7438" y="658813"/>
            <a:ext cx="4373562" cy="2941637"/>
          </a:xfrm>
          <a:prstGeom prst="rect">
            <a:avLst/>
          </a:prstGeom>
          <a:noFill/>
        </p:spPr>
      </p:pic>
      <p:pic>
        <p:nvPicPr>
          <p:cNvPr id="19469" name="Picture 13" descr="hello_html_m349017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4088" y="3995738"/>
            <a:ext cx="5532437" cy="2433637"/>
          </a:xfrm>
          <a:prstGeom prst="rect">
            <a:avLst/>
          </a:prstGeom>
          <a:noFill/>
        </p:spPr>
      </p:pic>
      <p:pic>
        <p:nvPicPr>
          <p:cNvPr id="19471" name="Picture 15" descr="1a33a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1163" y="428625"/>
            <a:ext cx="3368675" cy="2925763"/>
          </a:xfrm>
          <a:prstGeom prst="rect">
            <a:avLst/>
          </a:prstGeom>
          <a:noFill/>
        </p:spPr>
      </p:pic>
      <p:pic>
        <p:nvPicPr>
          <p:cNvPr id="19472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0350" y="3341688"/>
            <a:ext cx="3128963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1"/>
          <p:cNvSpPr txBox="1">
            <a:spLocks/>
          </p:cNvSpPr>
          <p:nvPr/>
        </p:nvSpPr>
        <p:spPr bwMode="auto">
          <a:xfrm>
            <a:off x="388938" y="185738"/>
            <a:ext cx="41290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0487" name="Заголовок 11"/>
          <p:cNvSpPr txBox="1">
            <a:spLocks/>
          </p:cNvSpPr>
          <p:nvPr/>
        </p:nvSpPr>
        <p:spPr bwMode="auto">
          <a:xfrm>
            <a:off x="10880725" y="441325"/>
            <a:ext cx="7064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4" name="Picture 14" descr="Vrac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39088" y="0"/>
            <a:ext cx="4983162" cy="3736975"/>
          </a:xfrm>
          <a:prstGeom prst="rect">
            <a:avLst/>
          </a:prstGeom>
          <a:noFill/>
        </p:spPr>
      </p:pic>
      <p:pic>
        <p:nvPicPr>
          <p:cNvPr id="20496" name="Picture 16" descr="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550" y="3190875"/>
            <a:ext cx="2743200" cy="3392488"/>
          </a:xfrm>
          <a:prstGeom prst="rect">
            <a:avLst/>
          </a:prstGeom>
          <a:noFill/>
        </p:spPr>
      </p:pic>
      <p:pic>
        <p:nvPicPr>
          <p:cNvPr id="20498" name="Picture 18" descr="depositphotos_72457829-stock-illustration-cartoon-firefighter-pours-from-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4275" y="3241675"/>
            <a:ext cx="4632325" cy="3365500"/>
          </a:xfrm>
          <a:prstGeom prst="rect">
            <a:avLst/>
          </a:prstGeom>
          <a:noFill/>
        </p:spPr>
      </p:pic>
      <p:pic>
        <p:nvPicPr>
          <p:cNvPr id="20500" name="Picture 20" descr="image?id=867562612165&amp;t=20&amp;plc=WEB&amp;tkn=*88BX0o1-bv9Vr2-rf-0BEXW9iw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888" y="322263"/>
            <a:ext cx="2273300" cy="3836987"/>
          </a:xfrm>
          <a:prstGeom prst="rect">
            <a:avLst/>
          </a:prstGeom>
          <a:noFill/>
        </p:spPr>
      </p:pic>
      <p:pic>
        <p:nvPicPr>
          <p:cNvPr id="20502" name="Picture 22" descr="depositphotos_114387076-stock-illustration-vector-drawing-of-birch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3038" y="0"/>
            <a:ext cx="2855912" cy="4040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1"/>
          <p:cNvSpPr txBox="1">
            <a:spLocks/>
          </p:cNvSpPr>
          <p:nvPr/>
        </p:nvSpPr>
        <p:spPr bwMode="auto">
          <a:xfrm>
            <a:off x="10917238" y="461963"/>
            <a:ext cx="7064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6" name="Заголовок 11"/>
          <p:cNvSpPr txBox="1">
            <a:spLocks/>
          </p:cNvSpPr>
          <p:nvPr/>
        </p:nvSpPr>
        <p:spPr bwMode="auto">
          <a:xfrm>
            <a:off x="388938" y="185738"/>
            <a:ext cx="41290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26633" name="Picture 9" descr="Dde3bUnU0AAO2r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925" y="4060825"/>
            <a:ext cx="4821238" cy="2506663"/>
          </a:xfrm>
          <a:prstGeom prst="rect">
            <a:avLst/>
          </a:prstGeom>
          <a:noFill/>
        </p:spPr>
      </p:pic>
      <p:pic>
        <p:nvPicPr>
          <p:cNvPr id="26634" name="Picture 10" descr="tomato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400" y="730250"/>
            <a:ext cx="3113088" cy="3057525"/>
          </a:xfrm>
          <a:prstGeom prst="rect">
            <a:avLst/>
          </a:prstGeom>
          <a:noFill/>
        </p:spPr>
      </p:pic>
      <p:pic>
        <p:nvPicPr>
          <p:cNvPr id="26636" name="Picture 12" descr="NSYizze0TkT6FNlvY8Ky_KTwwAU@780x6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6488" y="501650"/>
            <a:ext cx="4506912" cy="3808413"/>
          </a:xfrm>
          <a:prstGeom prst="rect">
            <a:avLst/>
          </a:prstGeom>
          <a:noFill/>
        </p:spPr>
      </p:pic>
      <p:sp>
        <p:nvSpPr>
          <p:cNvPr id="26638" name="AutoShape 14" descr="luk_repchatyy_17_280758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6640" name="AutoShape 16" descr="luk_repchatyy_17_280758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6642" name="AutoShape 18" descr="luk_repchatyy_17_280758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6644" name="AutoShape 20" descr="luk_repchatyy_17_28075815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6646" name="Picture 22" descr="679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1925" y="2936875"/>
            <a:ext cx="2892425" cy="3616325"/>
          </a:xfrm>
          <a:prstGeom prst="rect">
            <a:avLst/>
          </a:prstGeom>
          <a:noFill/>
        </p:spPr>
      </p:pic>
      <p:pic>
        <p:nvPicPr>
          <p:cNvPr id="26648" name="Picture 24" descr="img2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5250" y="290513"/>
            <a:ext cx="5527675" cy="4144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1"/>
          <p:cNvSpPr txBox="1">
            <a:spLocks/>
          </p:cNvSpPr>
          <p:nvPr/>
        </p:nvSpPr>
        <p:spPr bwMode="auto">
          <a:xfrm>
            <a:off x="388938" y="185738"/>
            <a:ext cx="44878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ru-RU" sz="4300" b="1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7654" name="Заголовок 11"/>
          <p:cNvSpPr txBox="1">
            <a:spLocks/>
          </p:cNvSpPr>
          <p:nvPr/>
        </p:nvSpPr>
        <p:spPr bwMode="auto">
          <a:xfrm>
            <a:off x="10917238" y="461963"/>
            <a:ext cx="70643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6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7" name="Picture 9" descr="16623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5138" y="2925763"/>
            <a:ext cx="4610100" cy="3932237"/>
          </a:xfrm>
          <a:prstGeom prst="rect">
            <a:avLst/>
          </a:prstGeom>
          <a:noFill/>
        </p:spPr>
      </p:pic>
      <p:pic>
        <p:nvPicPr>
          <p:cNvPr id="27659" name="Picture 11" descr="frukt-ovosh-ili-yago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3438" y="419100"/>
            <a:ext cx="3867150" cy="2954338"/>
          </a:xfrm>
          <a:prstGeom prst="rect">
            <a:avLst/>
          </a:prstGeom>
          <a:noFill/>
        </p:spPr>
      </p:pic>
      <p:pic>
        <p:nvPicPr>
          <p:cNvPr id="27661" name="Picture 13" descr="e4442fd1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38" y="4160838"/>
            <a:ext cx="2319337" cy="2454275"/>
          </a:xfrm>
          <a:prstGeom prst="rect">
            <a:avLst/>
          </a:prstGeom>
          <a:noFill/>
        </p:spPr>
      </p:pic>
      <p:pic>
        <p:nvPicPr>
          <p:cNvPr id="27663" name="Picture 15" descr="20eefb3139645a883abad0c7189890d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3950" y="-288925"/>
            <a:ext cx="4052888" cy="4052888"/>
          </a:xfrm>
          <a:prstGeom prst="rect">
            <a:avLst/>
          </a:prstGeom>
          <a:noFill/>
        </p:spPr>
      </p:pic>
      <p:pic>
        <p:nvPicPr>
          <p:cNvPr id="27665" name="Picture 17" descr="doktorskaya-biteks_151626419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78188"/>
            <a:ext cx="4768850" cy="317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304</TotalTime>
  <Words>23</Words>
  <Application>Microsoft Office PowerPoint</Application>
  <PresentationFormat>Произвольный</PresentationFormat>
  <Paragraphs>10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Савон</vt:lpstr>
      <vt:lpstr>ИГРА  «Найди лишнее и объясни»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 «чего не стало?»</dc:title>
  <dc:creator>1</dc:creator>
  <cp:lastModifiedBy>Пользователь Windows</cp:lastModifiedBy>
  <cp:revision>38</cp:revision>
  <dcterms:created xsi:type="dcterms:W3CDTF">2018-11-06T04:29:09Z</dcterms:created>
  <dcterms:modified xsi:type="dcterms:W3CDTF">2021-12-09T04:33:39Z</dcterms:modified>
</cp:coreProperties>
</file>