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02" r:id="rId3"/>
    <p:sldId id="303" r:id="rId4"/>
    <p:sldId id="276" r:id="rId5"/>
    <p:sldId id="277" r:id="rId6"/>
    <p:sldId id="281" r:id="rId7"/>
    <p:sldId id="280" r:id="rId8"/>
    <p:sldId id="304" r:id="rId9"/>
    <p:sldId id="282" r:id="rId10"/>
    <p:sldId id="288" r:id="rId11"/>
    <p:sldId id="287" r:id="rId12"/>
    <p:sldId id="286" r:id="rId13"/>
    <p:sldId id="284" r:id="rId14"/>
    <p:sldId id="285" r:id="rId15"/>
    <p:sldId id="289" r:id="rId16"/>
    <p:sldId id="301" r:id="rId17"/>
    <p:sldId id="294" r:id="rId18"/>
    <p:sldId id="295" r:id="rId19"/>
    <p:sldId id="275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9D41CAC-B038-4D00-91F8-A210DFB608F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5721A49-A56D-4162-845B-42F1A61D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2E34-B4C7-419B-B072-101A009E4CED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9D1F-C236-4342-AEE6-657882AC2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20AD-B7B8-4FA0-B197-C43CF0A547F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076A-9A04-47C4-B44C-DBB017DF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CE4C-44D0-4CF2-AB5C-AD72A36D2B70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E70C-D515-4CFB-8BFA-17B3C1D9E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DCF043-4C46-4711-A94C-E39932FBC13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385D4-8966-4903-AB75-646D96B6E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1BBD-BF6A-4D7F-900D-3023E23D1207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99CC-ABA7-4B5F-882D-54644A68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932-A2DD-4D52-9A5D-50178EB117CD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0FAC-8818-49D2-951B-2E9433297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3D30-2097-42D4-948E-995ABA894626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A35F-BD5B-48B9-809E-4DBF94574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0242-9F1A-494F-8FC7-158622F4D2FE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CAC8-5CE4-4D49-A371-F039CD139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920B-7298-4D4F-B2A8-0BC4586B96C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EAB99E-05B7-426F-9BBC-32DD57FD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8652F23C-2AF4-4386-8876-47844BB70233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3DF0C0-55C6-48FE-B018-A3F27B93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EBD5B-08E5-4945-A4FC-2D822F52B15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8DE57-6DB3-4BDB-968D-D598D228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83" r:id="rId9"/>
    <p:sldLayoutId id="2147483774" r:id="rId10"/>
    <p:sldLayoutId id="21474837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5236" y="609600"/>
            <a:ext cx="10764982" cy="206432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cap="none" dirty="0" smtClean="0">
                <a:solidFill>
                  <a:srgbClr val="7030A0"/>
                </a:solidFill>
              </a:rPr>
              <a:t>ИГРА </a:t>
            </a:r>
            <a:br>
              <a:rPr lang="ru-RU" sz="5400" b="1" cap="none" dirty="0" smtClean="0">
                <a:solidFill>
                  <a:srgbClr val="7030A0"/>
                </a:solidFill>
              </a:rPr>
            </a:br>
            <a:r>
              <a:rPr lang="ru-RU" sz="5400" b="1" cap="none" dirty="0" smtClean="0">
                <a:solidFill>
                  <a:srgbClr val="7030A0"/>
                </a:solidFill>
              </a:rPr>
              <a:t>«Закончи предложение»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42109" y="2895600"/>
            <a:ext cx="9005455" cy="31449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Arial" charset="0"/>
              </a:rPr>
              <a:t>Для развития  </a:t>
            </a:r>
            <a:r>
              <a:rPr lang="ru-RU" sz="2800" b="1" i="1" dirty="0" smtClean="0">
                <a:solidFill>
                  <a:srgbClr val="7030A0"/>
                </a:solidFill>
                <a:latin typeface="Arial" charset="0"/>
              </a:rPr>
              <a:t>мышления, речи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Arial Black" panose="020B0A04020102020204" pitchFamily="34" charset="0"/>
              </a:rPr>
              <a:t>Составитель: Бычкова Н.И</a:t>
            </a:r>
            <a:r>
              <a:rPr lang="ru-RU" sz="2800" b="1" dirty="0" smtClean="0">
                <a:latin typeface="Arial Black" panose="020B0A040201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smtClean="0">
                <a:latin typeface="Arial Black" panose="020B0A04020102020204" pitchFamily="34" charset="0"/>
              </a:rPr>
              <a:t>учитель-логопед  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Arial Black" panose="020B0A04020102020204" pitchFamily="34" charset="0"/>
              </a:rPr>
              <a:t>МБДОУ </a:t>
            </a:r>
            <a:r>
              <a:rPr lang="ru-RU" sz="2800" b="1" dirty="0" smtClean="0">
                <a:latin typeface="Arial Black" panose="020B0A04020102020204" pitchFamily="34" charset="0"/>
              </a:rPr>
              <a:t>«Березовский 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Arial Black" panose="020B0A04020102020204" pitchFamily="34" charset="0"/>
              </a:rPr>
              <a:t>детский </a:t>
            </a:r>
            <a:r>
              <a:rPr lang="ru-RU" sz="2800" b="1" dirty="0" smtClean="0">
                <a:latin typeface="Arial Black" panose="020B0A04020102020204" pitchFamily="34" charset="0"/>
              </a:rPr>
              <a:t>сад №2</a:t>
            </a:r>
            <a:r>
              <a:rPr lang="ru-RU" sz="2800" b="1" dirty="0" smtClean="0">
                <a:latin typeface="Arial Black" panose="020B0A04020102020204" pitchFamily="34" charset="0"/>
              </a:rPr>
              <a:t>»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Arial Black" panose="020B0A04020102020204" pitchFamily="34" charset="0"/>
              </a:rPr>
              <a:t>2021 </a:t>
            </a:r>
            <a:r>
              <a:rPr lang="ru-RU" sz="2800" b="1" dirty="0" smtClean="0">
                <a:latin typeface="Arial Black" panose="020B0A04020102020204" pitchFamily="34" charset="0"/>
              </a:rPr>
              <a:t>г.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51" y="2478186"/>
            <a:ext cx="3238067" cy="40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066800" y="146050"/>
            <a:ext cx="10058400" cy="519113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Из берлоги …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10" name="Picture 6" descr="%D0%97%D0%B8%D0%BC%D0%BE%D0%B2%D0%BA%D0%B0-%D0%BC%D0%B5%D0%B4%D0%B2%D0%B5%D0%B4%D1%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884238"/>
            <a:ext cx="77343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066800" y="290513"/>
            <a:ext cx="10058400" cy="528637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Весной небо…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4" name="Picture 6" descr="24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054100"/>
            <a:ext cx="8247063" cy="551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066800" y="146050"/>
            <a:ext cx="10058400" cy="519113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Весной просыпаются…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8" name="Picture 6" descr="raccoon-funny-2K-wallpaper-middle-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995363"/>
            <a:ext cx="4438650" cy="2773362"/>
          </a:xfrm>
          <a:prstGeom prst="rect">
            <a:avLst/>
          </a:prstGeom>
          <a:noFill/>
        </p:spPr>
      </p:pic>
      <p:pic>
        <p:nvPicPr>
          <p:cNvPr id="23560" name="Picture 8" descr="%D0%91%D0%B0%D1%80%D1%81%D1%83%D0%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175" y="1671638"/>
            <a:ext cx="5273675" cy="3294062"/>
          </a:xfrm>
          <a:prstGeom prst="rect">
            <a:avLst/>
          </a:prstGeom>
          <a:noFill/>
        </p:spPr>
      </p:pic>
      <p:pic>
        <p:nvPicPr>
          <p:cNvPr id="23562" name="Picture 10" descr="fea78353073dc3a5e02c40b9d9c858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3300" y="3871913"/>
            <a:ext cx="4244975" cy="272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066800" y="290513"/>
            <a:ext cx="10058400" cy="528637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Весной бывает …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82" name="AutoShape 6" descr="800ximage_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4" name="AutoShape 8" descr="800ximage_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6" name="AutoShape 10" descr="800ximage_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4588" name="Picture 12" descr="dd4635872398e74c67558c15ab985354_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52575"/>
            <a:ext cx="6580187" cy="4227513"/>
          </a:xfrm>
          <a:prstGeom prst="rect">
            <a:avLst/>
          </a:prstGeom>
          <a:noFill/>
        </p:spPr>
      </p:pic>
      <p:pic>
        <p:nvPicPr>
          <p:cNvPr id="24590" name="Picture 14" descr="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988" y="1565275"/>
            <a:ext cx="5054600" cy="4211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066800" y="290513"/>
            <a:ext cx="10782300" cy="638175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Arial" charset="0"/>
              </a:rPr>
              <a:t>Одели весеннюю одежду, потому что…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6" name="Picture 6" descr="brightsp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190625"/>
            <a:ext cx="8764588" cy="547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066800" y="290513"/>
            <a:ext cx="10782300" cy="638175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Весенние месяцы это - …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32" name="Picture 8" descr="poslovici_i_pogovorki_o_vesne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73163"/>
            <a:ext cx="3484562" cy="5380037"/>
          </a:xfrm>
          <a:prstGeom prst="rect">
            <a:avLst/>
          </a:prstGeom>
          <a:noFill/>
        </p:spPr>
      </p:pic>
      <p:pic>
        <p:nvPicPr>
          <p:cNvPr id="26634" name="Picture 10" descr="37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75" y="1179513"/>
            <a:ext cx="3930650" cy="5351462"/>
          </a:xfrm>
          <a:prstGeom prst="rect">
            <a:avLst/>
          </a:prstGeom>
          <a:noFill/>
        </p:spPr>
      </p:pic>
      <p:pic>
        <p:nvPicPr>
          <p:cNvPr id="26636" name="Picture 12" descr="s3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1181100"/>
            <a:ext cx="3952875" cy="533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066800" y="153988"/>
            <a:ext cx="10058400" cy="746125"/>
          </a:xfrm>
        </p:spPr>
        <p:txBody>
          <a:bodyPr/>
          <a:lstStyle/>
          <a:p>
            <a:r>
              <a:rPr lang="ru-RU" sz="4700" b="1" smtClean="0">
                <a:solidFill>
                  <a:srgbClr val="0070C0"/>
                </a:solidFill>
                <a:latin typeface="Arial" charset="0"/>
              </a:rPr>
              <a:t>Весной…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2" name="Picture 6" descr="cvetenie-makro-babocka-ve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152525"/>
            <a:ext cx="7737475" cy="524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093788" y="0"/>
            <a:ext cx="10058400" cy="765175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Весной погода бывает …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6" descr="c08f21c1fca28a0f1126652eafe7b16c4e6172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163638"/>
            <a:ext cx="36163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8" descr="800x_dojd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AutoShape 10" descr="800x_dojd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6" name="Picture 12" descr="3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138" y="1141413"/>
            <a:ext cx="3948112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4" descr="11480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2600" y="1176338"/>
            <a:ext cx="3668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066800" y="153988"/>
            <a:ext cx="10058400" cy="746125"/>
          </a:xfrm>
        </p:spPr>
        <p:txBody>
          <a:bodyPr/>
          <a:lstStyle/>
          <a:p>
            <a:r>
              <a:rPr lang="ru-RU" sz="4700" b="1" smtClean="0">
                <a:solidFill>
                  <a:srgbClr val="0070C0"/>
                </a:solidFill>
                <a:latin typeface="Arial" charset="0"/>
              </a:rPr>
              <a:t>Утром часто бывает…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5" descr="nast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895350"/>
            <a:ext cx="10694988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38138"/>
            <a:ext cx="6469063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smtClean="0">
              <a:latin typeface="Arial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8310563" y="4611688"/>
            <a:ext cx="3532187" cy="1631950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  <a:latin typeface="Arial" charset="0"/>
              </a:rPr>
              <a:t>Весной тает…</a:t>
            </a:r>
            <a:endParaRPr lang="ru-RU" sz="3200" smtClean="0"/>
          </a:p>
        </p:txBody>
      </p:sp>
      <p:pic>
        <p:nvPicPr>
          <p:cNvPr id="38917" name="Picture 5" descr="imgpreview?key=7ab117204d125fbd&amp;mb=imgdb_preview_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087438"/>
            <a:ext cx="8089900" cy="5126037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530475" y="303213"/>
            <a:ext cx="763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Закончи</a:t>
            </a:r>
            <a:r>
              <a:rPr lang="ru-RU" b="1">
                <a:solidFill>
                  <a:srgbClr val="0070C0"/>
                </a:solidFill>
              </a:rPr>
              <a:t> </a:t>
            </a:r>
            <a:r>
              <a:rPr lang="ru-RU" sz="4000" b="1">
                <a:solidFill>
                  <a:srgbClr val="0070C0"/>
                </a:solidFill>
              </a:rPr>
              <a:t>предложение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355600" y="185738"/>
            <a:ext cx="4059238" cy="1168400"/>
          </a:xfrm>
        </p:spPr>
        <p:txBody>
          <a:bodyPr/>
          <a:lstStyle/>
          <a:p>
            <a:pPr eaLnBrk="1" hangingPunct="1"/>
            <a:endParaRPr lang="ru-RU" sz="4300" b="1" smtClean="0">
              <a:solidFill>
                <a:srgbClr val="0070C0"/>
              </a:solidFill>
            </a:endParaRPr>
          </a:p>
        </p:txBody>
      </p:sp>
      <p:sp>
        <p:nvSpPr>
          <p:cNvPr id="39939" name="Заголовок 11"/>
          <p:cNvSpPr txBox="1">
            <a:spLocks/>
          </p:cNvSpPr>
          <p:nvPr/>
        </p:nvSpPr>
        <p:spPr bwMode="auto">
          <a:xfrm>
            <a:off x="11014075" y="398463"/>
            <a:ext cx="7064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10" descr="optim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5" y="808038"/>
            <a:ext cx="864870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242888" y="4427538"/>
            <a:ext cx="3221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Дети взяли зонты, </a:t>
            </a:r>
          </a:p>
          <a:p>
            <a:r>
              <a:rPr lang="ru-RU" sz="2400" b="1">
                <a:solidFill>
                  <a:srgbClr val="0070C0"/>
                </a:solidFill>
              </a:rPr>
              <a:t>потому что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85800" y="344488"/>
            <a:ext cx="10439400" cy="555625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Arial" charset="0"/>
              </a:rPr>
              <a:t>Птицы прилетают с юга, потому что…</a:t>
            </a: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5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89038"/>
            <a:ext cx="939482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066800" y="398463"/>
            <a:ext cx="10058400" cy="777875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Все одели сапожки, потому что…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4" descr="ps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265238"/>
            <a:ext cx="94630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355600" y="0"/>
            <a:ext cx="11525250" cy="896938"/>
          </a:xfrm>
        </p:spPr>
        <p:txBody>
          <a:bodyPr/>
          <a:lstStyle/>
          <a:p>
            <a:pPr eaLnBrk="1" hangingPunct="1"/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На деревьях …</a:t>
            </a:r>
            <a:endParaRPr lang="ru-RU" sz="4300" b="1" smtClean="0">
              <a:solidFill>
                <a:srgbClr val="0070C0"/>
              </a:solidFill>
            </a:endParaRPr>
          </a:p>
        </p:txBody>
      </p:sp>
      <p:sp>
        <p:nvSpPr>
          <p:cNvPr id="18434" name="Заголовок 11"/>
          <p:cNvSpPr txBox="1">
            <a:spLocks/>
          </p:cNvSpPr>
          <p:nvPr/>
        </p:nvSpPr>
        <p:spPr bwMode="auto">
          <a:xfrm>
            <a:off x="11014075" y="398463"/>
            <a:ext cx="7064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1488086279_pog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311275"/>
            <a:ext cx="948213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355600" y="185738"/>
            <a:ext cx="11525250" cy="830262"/>
          </a:xfrm>
        </p:spPr>
        <p:txBody>
          <a:bodyPr/>
          <a:lstStyle/>
          <a:p>
            <a:pPr eaLnBrk="1" hangingPunct="1"/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Дует теплый …</a:t>
            </a:r>
            <a:endParaRPr lang="ru-RU" sz="4300" b="1" smtClean="0">
              <a:solidFill>
                <a:srgbClr val="0070C0"/>
              </a:solidFill>
            </a:endParaRPr>
          </a:p>
        </p:txBody>
      </p:sp>
      <p:sp>
        <p:nvSpPr>
          <p:cNvPr id="19458" name="Заголовок 11"/>
          <p:cNvSpPr txBox="1">
            <a:spLocks/>
          </p:cNvSpPr>
          <p:nvPr/>
        </p:nvSpPr>
        <p:spPr bwMode="auto">
          <a:xfrm>
            <a:off x="11014075" y="398463"/>
            <a:ext cx="7064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41539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973138"/>
            <a:ext cx="8323263" cy="551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314325" y="352425"/>
            <a:ext cx="7986713" cy="1001713"/>
          </a:xfrm>
        </p:spPr>
        <p:txBody>
          <a:bodyPr/>
          <a:lstStyle/>
          <a:p>
            <a:r>
              <a:rPr lang="ru-RU" sz="4700" b="1" smtClean="0">
                <a:solidFill>
                  <a:srgbClr val="0070C0"/>
                </a:solidFill>
                <a:latin typeface="Arial" charset="0"/>
              </a:rPr>
              <a:t>Весной прилетают…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5" name="Picture 5" descr="44440684_436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276350"/>
            <a:ext cx="3832225" cy="2713038"/>
          </a:xfrm>
          <a:prstGeom prst="rect">
            <a:avLst/>
          </a:prstGeom>
          <a:noFill/>
        </p:spPr>
      </p:pic>
      <p:pic>
        <p:nvPicPr>
          <p:cNvPr id="40967" name="Picture 7" descr="Pervaya-ptitsa-priletela-vesnoj-gr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186238"/>
            <a:ext cx="4691063" cy="2346325"/>
          </a:xfrm>
          <a:prstGeom prst="rect">
            <a:avLst/>
          </a:prstGeom>
          <a:noFill/>
        </p:spPr>
      </p:pic>
      <p:pic>
        <p:nvPicPr>
          <p:cNvPr id="40969" name="Picture 9" descr="kukushka_p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5288" y="395288"/>
            <a:ext cx="4281487" cy="3211512"/>
          </a:xfrm>
          <a:prstGeom prst="rect">
            <a:avLst/>
          </a:prstGeom>
          <a:noFill/>
        </p:spPr>
      </p:pic>
      <p:pic>
        <p:nvPicPr>
          <p:cNvPr id="40971" name="Picture 11" descr="4564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838" y="3870325"/>
            <a:ext cx="3968750" cy="283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066800" y="290513"/>
            <a:ext cx="10058400" cy="528637"/>
          </a:xfrm>
        </p:spPr>
        <p:txBody>
          <a:bodyPr/>
          <a:lstStyle/>
          <a:p>
            <a:r>
              <a:rPr lang="ru-RU" sz="4300" b="1" smtClean="0">
                <a:solidFill>
                  <a:srgbClr val="0070C0"/>
                </a:solidFill>
                <a:latin typeface="Arial" charset="0"/>
              </a:rPr>
              <a:t>В скворечниках поселились…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6" name="Picture 6" descr="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133475"/>
            <a:ext cx="8388350" cy="560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565</TotalTime>
  <Words>97</Words>
  <Application>Microsoft Office PowerPoint</Application>
  <PresentationFormat>Произвольный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Савон</vt:lpstr>
      <vt:lpstr>ИГРА  «Закончи предложение»</vt:lpstr>
      <vt:lpstr>Презентация PowerPoint</vt:lpstr>
      <vt:lpstr>Презентация PowerPoint</vt:lpstr>
      <vt:lpstr>Птицы прилетают с юга, потому что…</vt:lpstr>
      <vt:lpstr>Все одели сапожки, потому что…</vt:lpstr>
      <vt:lpstr>На деревьях …</vt:lpstr>
      <vt:lpstr>Дует теплый …</vt:lpstr>
      <vt:lpstr>Весной прилетают…</vt:lpstr>
      <vt:lpstr>В скворечниках поселились…</vt:lpstr>
      <vt:lpstr>Из берлоги …</vt:lpstr>
      <vt:lpstr>Весной небо…</vt:lpstr>
      <vt:lpstr>Весной просыпаются…</vt:lpstr>
      <vt:lpstr>Весной бывает …</vt:lpstr>
      <vt:lpstr>Одели весеннюю одежду, потому что…</vt:lpstr>
      <vt:lpstr>Весенние месяцы это - …</vt:lpstr>
      <vt:lpstr>Весной…</vt:lpstr>
      <vt:lpstr>Весной погода бывает …</vt:lpstr>
      <vt:lpstr>Утром часто бывает…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«чего не стало?»</dc:title>
  <dc:creator>1</dc:creator>
  <cp:lastModifiedBy>Пользователь Windows</cp:lastModifiedBy>
  <cp:revision>47</cp:revision>
  <dcterms:created xsi:type="dcterms:W3CDTF">2018-11-06T04:29:09Z</dcterms:created>
  <dcterms:modified xsi:type="dcterms:W3CDTF">2021-12-09T04:47:27Z</dcterms:modified>
</cp:coreProperties>
</file>